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49.xml" ContentType="application/vnd.openxmlformats-officedocument.drawingml.chart+xml"/>
  <Override PartName="/ppt/charts/chart65.xml" ContentType="application/vnd.openxmlformats-officedocument.drawingml.chart+xml"/>
  <Override PartName="/ppt/charts/chart650.xml" ContentType="application/vnd.openxmlformats-officedocument.drawingml.chart+xml"/>
  <Override PartName="/ppt/charts/chart651.xml" ContentType="application/vnd.openxmlformats-officedocument.drawingml.chart+xml"/>
  <Override PartName="/ppt/charts/chart652.xml" ContentType="application/vnd.openxmlformats-officedocument.drawingml.chart+xml"/>
  <Override PartName="/ppt/charts/chart653.xml" ContentType="application/vnd.openxmlformats-officedocument.drawingml.chart+xml"/>
  <Override PartName="/ppt/charts/chart654.xml" ContentType="application/vnd.openxmlformats-officedocument.drawingml.chart+xml"/>
  <Override PartName="/ppt/charts/chart655.xml" ContentType="application/vnd.openxmlformats-officedocument.drawingml.chart+xml"/>
  <Override PartName="/ppt/charts/chart656.xml" ContentType="application/vnd.openxmlformats-officedocument.drawingml.chart+xml"/>
  <Override PartName="/ppt/charts/chart657.xml" ContentType="application/vnd.openxmlformats-officedocument.drawingml.chart+xml"/>
  <Override PartName="/ppt/charts/chart658.xml" ContentType="application/vnd.openxmlformats-officedocument.drawingml.chart+xml"/>
  <Override PartName="/ppt/charts/chart659.xml" ContentType="application/vnd.openxmlformats-officedocument.drawingml.chart+xml"/>
  <Override PartName="/ppt/charts/chart66.xml" ContentType="application/vnd.openxmlformats-officedocument.drawingml.chart+xml"/>
  <Override PartName="/ppt/charts/chart660.xml" ContentType="application/vnd.openxmlformats-officedocument.drawingml.chart+xml"/>
  <Override PartName="/ppt/charts/chart661.xml" ContentType="application/vnd.openxmlformats-officedocument.drawingml.chart+xml"/>
  <Override PartName="/ppt/charts/chart662.xml" ContentType="application/vnd.openxmlformats-officedocument.drawingml.chart+xml"/>
  <Override PartName="/ppt/charts/chart663.xml" ContentType="application/vnd.openxmlformats-officedocument.drawingml.chart+xml"/>
  <Override PartName="/ppt/charts/chart664.xml" ContentType="application/vnd.openxmlformats-officedocument.drawingml.chart+xml"/>
  <Override PartName="/ppt/charts/chart665.xml" ContentType="application/vnd.openxmlformats-officedocument.drawingml.chart+xml"/>
  <Override PartName="/ppt/charts/chart666.xml" ContentType="application/vnd.openxmlformats-officedocument.drawingml.chart+xml"/>
  <Override PartName="/ppt/charts/chart667.xml" ContentType="application/vnd.openxmlformats-officedocument.drawingml.chart+xml"/>
  <Override PartName="/ppt/charts/chart668.xml" ContentType="application/vnd.openxmlformats-officedocument.drawingml.chart+xml"/>
  <Override PartName="/ppt/charts/chart669.xml" ContentType="application/vnd.openxmlformats-officedocument.drawingml.chart+xml"/>
  <Override PartName="/ppt/charts/chart67.xml" ContentType="application/vnd.openxmlformats-officedocument.drawingml.chart+xml"/>
  <Override PartName="/ppt/charts/chart670.xml" ContentType="application/vnd.openxmlformats-officedocument.drawingml.chart+xml"/>
  <Override PartName="/ppt/charts/chart671.xml" ContentType="application/vnd.openxmlformats-officedocument.drawingml.chart+xml"/>
  <Override PartName="/ppt/charts/chart672.xml" ContentType="application/vnd.openxmlformats-officedocument.drawingml.chart+xml"/>
  <Override PartName="/ppt/charts/chart673.xml" ContentType="application/vnd.openxmlformats-officedocument.drawingml.chart+xml"/>
  <Override PartName="/ppt/charts/chart674.xml" ContentType="application/vnd.openxmlformats-officedocument.drawingml.chart+xml"/>
  <Override PartName="/ppt/charts/chart675.xml" ContentType="application/vnd.openxmlformats-officedocument.drawingml.chart+xml"/>
  <Override PartName="/ppt/charts/chart676.xml" ContentType="application/vnd.openxmlformats-officedocument.drawingml.chart+xml"/>
  <Override PartName="/ppt/charts/chart677.xml" ContentType="application/vnd.openxmlformats-officedocument.drawingml.chart+xml"/>
  <Override PartName="/ppt/charts/chart678.xml" ContentType="application/vnd.openxmlformats-officedocument.drawingml.chart+xml"/>
  <Override PartName="/ppt/charts/chart679.xml" ContentType="application/vnd.openxmlformats-officedocument.drawingml.chart+xml"/>
  <Override PartName="/ppt/charts/chart68.xml" ContentType="application/vnd.openxmlformats-officedocument.drawingml.chart+xml"/>
  <Override PartName="/ppt/charts/chart680.xml" ContentType="application/vnd.openxmlformats-officedocument.drawingml.chart+xml"/>
  <Override PartName="/ppt/charts/chart681.xml" ContentType="application/vnd.openxmlformats-officedocument.drawingml.chart+xml"/>
  <Override PartName="/ppt/charts/chart682.xml" ContentType="application/vnd.openxmlformats-officedocument.drawingml.chart+xml"/>
  <Override PartName="/ppt/charts/chart683.xml" ContentType="application/vnd.openxmlformats-officedocument.drawingml.chart+xml"/>
  <Override PartName="/ppt/charts/chart684.xml" ContentType="application/vnd.openxmlformats-officedocument.drawingml.chart+xml"/>
  <Override PartName="/ppt/charts/chart685.xml" ContentType="application/vnd.openxmlformats-officedocument.drawingml.chart+xml"/>
  <Override PartName="/ppt/charts/chart686.xml" ContentType="application/vnd.openxmlformats-officedocument.drawingml.chart+xml"/>
  <Override PartName="/ppt/charts/chart687.xml" ContentType="application/vnd.openxmlformats-officedocument.drawingml.chart+xml"/>
  <Override PartName="/ppt/charts/chart688.xml" ContentType="application/vnd.openxmlformats-officedocument.drawingml.chart+xml"/>
  <Override PartName="/ppt/charts/chart689.xml" ContentType="application/vnd.openxmlformats-officedocument.drawingml.chart+xml"/>
  <Override PartName="/ppt/charts/chart69.xml" ContentType="application/vnd.openxmlformats-officedocument.drawingml.chart+xml"/>
  <Override PartName="/ppt/charts/chart690.xml" ContentType="application/vnd.openxmlformats-officedocument.drawingml.chart+xml"/>
  <Override PartName="/ppt/charts/chart691.xml" ContentType="application/vnd.openxmlformats-officedocument.drawingml.chart+xml"/>
  <Override PartName="/ppt/charts/chart692.xml" ContentType="application/vnd.openxmlformats-officedocument.drawingml.chart+xml"/>
  <Override PartName="/ppt/charts/chart693.xml" ContentType="application/vnd.openxmlformats-officedocument.drawingml.chart+xml"/>
  <Override PartName="/ppt/charts/chart694.xml" ContentType="application/vnd.openxmlformats-officedocument.drawingml.chart+xml"/>
  <Override PartName="/ppt/charts/chart695.xml" ContentType="application/vnd.openxmlformats-officedocument.drawingml.chart+xml"/>
  <Override PartName="/ppt/charts/chart696.xml" ContentType="application/vnd.openxmlformats-officedocument.drawingml.chart+xml"/>
  <Override PartName="/ppt/charts/chart697.xml" ContentType="application/vnd.openxmlformats-officedocument.drawingml.chart+xml"/>
  <Override PartName="/ppt/charts/chart698.xml" ContentType="application/vnd.openxmlformats-officedocument.drawingml.chart+xml"/>
  <Override PartName="/ppt/charts/chart69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charts/colors1.xml" ContentType="application/vnd.ms-office.chartcolorstyle+xml"/>
  <Override PartName="/ppt/charts/colors10.xml" ContentType="application/vnd.ms-office.chartcolorstyle+xml"/>
  <Override PartName="/ppt/charts/colors100.xml" ContentType="application/vnd.ms-office.chartcolorstyle+xml"/>
  <Override PartName="/ppt/charts/colors101.xml" ContentType="application/vnd.ms-office.chartcolorstyle+xml"/>
  <Override PartName="/ppt/charts/colors102.xml" ContentType="application/vnd.ms-office.chartcolorstyle+xml"/>
  <Override PartName="/ppt/charts/colors103.xml" ContentType="application/vnd.ms-office.chartcolorstyle+xml"/>
  <Override PartName="/ppt/charts/colors104.xml" ContentType="application/vnd.ms-office.chartcolorstyle+xml"/>
  <Override PartName="/ppt/charts/colors105.xml" ContentType="application/vnd.ms-office.chartcolorstyle+xml"/>
  <Override PartName="/ppt/charts/colors106.xml" ContentType="application/vnd.ms-office.chartcolorstyle+xml"/>
  <Override PartName="/ppt/charts/colors107.xml" ContentType="application/vnd.ms-office.chartcolorstyle+xml"/>
  <Override PartName="/ppt/charts/colors108.xml" ContentType="application/vnd.ms-office.chartcolorstyle+xml"/>
  <Override PartName="/ppt/charts/colors109.xml" ContentType="application/vnd.ms-office.chartcolorstyle+xml"/>
  <Override PartName="/ppt/charts/colors11.xml" ContentType="application/vnd.ms-office.chartcolorstyle+xml"/>
  <Override PartName="/ppt/charts/colors110.xml" ContentType="application/vnd.ms-office.chartcolorstyle+xml"/>
  <Override PartName="/ppt/charts/colors111.xml" ContentType="application/vnd.ms-office.chartcolorstyle+xml"/>
  <Override PartName="/ppt/charts/colors112.xml" ContentType="application/vnd.ms-office.chartcolorstyle+xml"/>
  <Override PartName="/ppt/charts/colors113.xml" ContentType="application/vnd.ms-office.chartcolorstyle+xml"/>
  <Override PartName="/ppt/charts/colors114.xml" ContentType="application/vnd.ms-office.chartcolorstyle+xml"/>
  <Override PartName="/ppt/charts/colors115.xml" ContentType="application/vnd.ms-office.chartcolorstyle+xml"/>
  <Override PartName="/ppt/charts/colors116.xml" ContentType="application/vnd.ms-office.chartcolorstyle+xml"/>
  <Override PartName="/ppt/charts/colors117.xml" ContentType="application/vnd.ms-office.chartcolorstyle+xml"/>
  <Override PartName="/ppt/charts/colors118.xml" ContentType="application/vnd.ms-office.chartcolorstyle+xml"/>
  <Override PartName="/ppt/charts/colors119.xml" ContentType="application/vnd.ms-office.chartcolorstyle+xml"/>
  <Override PartName="/ppt/charts/colors12.xml" ContentType="application/vnd.ms-office.chartcolorstyle+xml"/>
  <Override PartName="/ppt/charts/colors120.xml" ContentType="application/vnd.ms-office.chartcolorstyle+xml"/>
  <Override PartName="/ppt/charts/colors121.xml" ContentType="application/vnd.ms-office.chartcolorstyle+xml"/>
  <Override PartName="/ppt/charts/colors122.xml" ContentType="application/vnd.ms-office.chartcolorstyle+xml"/>
  <Override PartName="/ppt/charts/colors123.xml" ContentType="application/vnd.ms-office.chartcolorstyle+xml"/>
  <Override PartName="/ppt/charts/colors124.xml" ContentType="application/vnd.ms-office.chartcolorstyle+xml"/>
  <Override PartName="/ppt/charts/colors125.xml" ContentType="application/vnd.ms-office.chartcolorstyle+xml"/>
  <Override PartName="/ppt/charts/colors126.xml" ContentType="application/vnd.ms-office.chartcolorstyle+xml"/>
  <Override PartName="/ppt/charts/colors127.xml" ContentType="application/vnd.ms-office.chartcolorstyle+xml"/>
  <Override PartName="/ppt/charts/colors128.xml" ContentType="application/vnd.ms-office.chartcolorstyle+xml"/>
  <Override PartName="/ppt/charts/colors129.xml" ContentType="application/vnd.ms-office.chartcolorstyle+xml"/>
  <Override PartName="/ppt/charts/colors13.xml" ContentType="application/vnd.ms-office.chartcolorstyle+xml"/>
  <Override PartName="/ppt/charts/colors130.xml" ContentType="application/vnd.ms-office.chartcolorstyle+xml"/>
  <Override PartName="/ppt/charts/colors131.xml" ContentType="application/vnd.ms-office.chartcolorstyle+xml"/>
  <Override PartName="/ppt/charts/colors132.xml" ContentType="application/vnd.ms-office.chartcolorstyle+xml"/>
  <Override PartName="/ppt/charts/colors133.xml" ContentType="application/vnd.ms-office.chartcolorstyle+xml"/>
  <Override PartName="/ppt/charts/colors134.xml" ContentType="application/vnd.ms-office.chartcolorstyle+xml"/>
  <Override PartName="/ppt/charts/colors135.xml" ContentType="application/vnd.ms-office.chartcolorstyle+xml"/>
  <Override PartName="/ppt/charts/colors136.xml" ContentType="application/vnd.ms-office.chartcolorstyle+xml"/>
  <Override PartName="/ppt/charts/colors137.xml" ContentType="application/vnd.ms-office.chartcolorstyle+xml"/>
  <Override PartName="/ppt/charts/colors138.xml" ContentType="application/vnd.ms-office.chartcolorstyle+xml"/>
  <Override PartName="/ppt/charts/colors139.xml" ContentType="application/vnd.ms-office.chartcolorstyle+xml"/>
  <Override PartName="/ppt/charts/colors14.xml" ContentType="application/vnd.ms-office.chartcolorstyle+xml"/>
  <Override PartName="/ppt/charts/colors140.xml" ContentType="application/vnd.ms-office.chartcolorstyle+xml"/>
  <Override PartName="/ppt/charts/colors141.xml" ContentType="application/vnd.ms-office.chartcolorstyle+xml"/>
  <Override PartName="/ppt/charts/colors142.xml" ContentType="application/vnd.ms-office.chartcolorstyle+xml"/>
  <Override PartName="/ppt/charts/colors143.xml" ContentType="application/vnd.ms-office.chartcolorstyle+xml"/>
  <Override PartName="/ppt/charts/colors144.xml" ContentType="application/vnd.ms-office.chartcolorstyle+xml"/>
  <Override PartName="/ppt/charts/colors145.xml" ContentType="application/vnd.ms-office.chartcolorstyle+xml"/>
  <Override PartName="/ppt/charts/colors146.xml" ContentType="application/vnd.ms-office.chartcolorstyle+xml"/>
  <Override PartName="/ppt/charts/colors147.xml" ContentType="application/vnd.ms-office.chartcolorstyle+xml"/>
  <Override PartName="/ppt/charts/colors148.xml" ContentType="application/vnd.ms-office.chartcolorstyle+xml"/>
  <Override PartName="/ppt/charts/colors149.xml" ContentType="application/vnd.ms-office.chartcolorstyle+xml"/>
  <Override PartName="/ppt/charts/colors15.xml" ContentType="application/vnd.ms-office.chartcolorstyle+xml"/>
  <Override PartName="/ppt/charts/colors150.xml" ContentType="application/vnd.ms-office.chartcolorstyle+xml"/>
  <Override PartName="/ppt/charts/colors151.xml" ContentType="application/vnd.ms-office.chartcolorstyle+xml"/>
  <Override PartName="/ppt/charts/colors152.xml" ContentType="application/vnd.ms-office.chartcolorstyle+xml"/>
  <Override PartName="/ppt/charts/colors153.xml" ContentType="application/vnd.ms-office.chartcolorstyle+xml"/>
  <Override PartName="/ppt/charts/colors154.xml" ContentType="application/vnd.ms-office.chartcolorstyle+xml"/>
  <Override PartName="/ppt/charts/colors155.xml" ContentType="application/vnd.ms-office.chartcolorstyle+xml"/>
  <Override PartName="/ppt/charts/colors156.xml" ContentType="application/vnd.ms-office.chartcolorstyle+xml"/>
  <Override PartName="/ppt/charts/colors157.xml" ContentType="application/vnd.ms-office.chartcolorstyle+xml"/>
  <Override PartName="/ppt/charts/colors158.xml" ContentType="application/vnd.ms-office.chartcolorstyle+xml"/>
  <Override PartName="/ppt/charts/colors159.xml" ContentType="application/vnd.ms-office.chartcolorstyle+xml"/>
  <Override PartName="/ppt/charts/colors16.xml" ContentType="application/vnd.ms-office.chartcolorstyle+xml"/>
  <Override PartName="/ppt/charts/colors160.xml" ContentType="application/vnd.ms-office.chartcolorstyle+xml"/>
  <Override PartName="/ppt/charts/colors161.xml" ContentType="application/vnd.ms-office.chartcolorstyle+xml"/>
  <Override PartName="/ppt/charts/colors162.xml" ContentType="application/vnd.ms-office.chartcolorstyle+xml"/>
  <Override PartName="/ppt/charts/colors163.xml" ContentType="application/vnd.ms-office.chartcolorstyle+xml"/>
  <Override PartName="/ppt/charts/colors164.xml" ContentType="application/vnd.ms-office.chartcolorstyle+xml"/>
  <Override PartName="/ppt/charts/colors165.xml" ContentType="application/vnd.ms-office.chartcolorstyle+xml"/>
  <Override PartName="/ppt/charts/colors166.xml" ContentType="application/vnd.ms-office.chartcolorstyle+xml"/>
  <Override PartName="/ppt/charts/colors167.xml" ContentType="application/vnd.ms-office.chartcolorstyle+xml"/>
  <Override PartName="/ppt/charts/colors168.xml" ContentType="application/vnd.ms-office.chartcolorstyle+xml"/>
  <Override PartName="/ppt/charts/colors169.xml" ContentType="application/vnd.ms-office.chartcolorstyle+xml"/>
  <Override PartName="/ppt/charts/colors17.xml" ContentType="application/vnd.ms-office.chartcolorstyle+xml"/>
  <Override PartName="/ppt/charts/colors170.xml" ContentType="application/vnd.ms-office.chartcolorstyle+xml"/>
  <Override PartName="/ppt/charts/colors171.xml" ContentType="application/vnd.ms-office.chartcolorstyle+xml"/>
  <Override PartName="/ppt/charts/colors172.xml" ContentType="application/vnd.ms-office.chartcolorstyle+xml"/>
  <Override PartName="/ppt/charts/colors173.xml" ContentType="application/vnd.ms-office.chartcolorstyle+xml"/>
  <Override PartName="/ppt/charts/colors174.xml" ContentType="application/vnd.ms-office.chartcolorstyle+xml"/>
  <Override PartName="/ppt/charts/colors175.xml" ContentType="application/vnd.ms-office.chartcolorstyle+xml"/>
  <Override PartName="/ppt/charts/colors176.xml" ContentType="application/vnd.ms-office.chartcolorstyle+xml"/>
  <Override PartName="/ppt/charts/colors177.xml" ContentType="application/vnd.ms-office.chartcolorstyle+xml"/>
  <Override PartName="/ppt/charts/colors178.xml" ContentType="application/vnd.ms-office.chartcolorstyle+xml"/>
  <Override PartName="/ppt/charts/colors179.xml" ContentType="application/vnd.ms-office.chartcolorstyle+xml"/>
  <Override PartName="/ppt/charts/colors18.xml" ContentType="application/vnd.ms-office.chartcolorstyle+xml"/>
  <Override PartName="/ppt/charts/colors180.xml" ContentType="application/vnd.ms-office.chartcolorstyle+xml"/>
  <Override PartName="/ppt/charts/colors181.xml" ContentType="application/vnd.ms-office.chartcolorstyle+xml"/>
  <Override PartName="/ppt/charts/colors182.xml" ContentType="application/vnd.ms-office.chartcolorstyle+xml"/>
  <Override PartName="/ppt/charts/colors183.xml" ContentType="application/vnd.ms-office.chartcolorstyle+xml"/>
  <Override PartName="/ppt/charts/colors184.xml" ContentType="application/vnd.ms-office.chartcolorstyle+xml"/>
  <Override PartName="/ppt/charts/colors185.xml" ContentType="application/vnd.ms-office.chartcolorstyle+xml"/>
  <Override PartName="/ppt/charts/colors186.xml" ContentType="application/vnd.ms-office.chartcolorstyle+xml"/>
  <Override PartName="/ppt/charts/colors187.xml" ContentType="application/vnd.ms-office.chartcolorstyle+xml"/>
  <Override PartName="/ppt/charts/colors188.xml" ContentType="application/vnd.ms-office.chartcolorstyle+xml"/>
  <Override PartName="/ppt/charts/colors189.xml" ContentType="application/vnd.ms-office.chartcolorstyle+xml"/>
  <Override PartName="/ppt/charts/colors19.xml" ContentType="application/vnd.ms-office.chartcolorstyle+xml"/>
  <Override PartName="/ppt/charts/colors190.xml" ContentType="application/vnd.ms-office.chartcolorstyle+xml"/>
  <Override PartName="/ppt/charts/colors191.xml" ContentType="application/vnd.ms-office.chartcolorstyle+xml"/>
  <Override PartName="/ppt/charts/colors192.xml" ContentType="application/vnd.ms-office.chartcolorstyle+xml"/>
  <Override PartName="/ppt/charts/colors193.xml" ContentType="application/vnd.ms-office.chartcolorstyle+xml"/>
  <Override PartName="/ppt/charts/colors194.xml" ContentType="application/vnd.ms-office.chartcolorstyle+xml"/>
  <Override PartName="/ppt/charts/colors195.xml" ContentType="application/vnd.ms-office.chartcolorstyle+xml"/>
  <Override PartName="/ppt/charts/colors196.xml" ContentType="application/vnd.ms-office.chartcolorstyle+xml"/>
  <Override PartName="/ppt/charts/colors197.xml" ContentType="application/vnd.ms-office.chartcolorstyle+xml"/>
  <Override PartName="/ppt/charts/colors198.xml" ContentType="application/vnd.ms-office.chartcolorstyle+xml"/>
  <Override PartName="/ppt/charts/colors199.xml" ContentType="application/vnd.ms-office.chartcolorstyle+xml"/>
  <Override PartName="/ppt/charts/colors2.xml" ContentType="application/vnd.ms-office.chartcolorstyle+xml"/>
  <Override PartName="/ppt/charts/colors20.xml" ContentType="application/vnd.ms-office.chartcolorstyle+xml"/>
  <Override PartName="/ppt/charts/colors200.xml" ContentType="application/vnd.ms-office.chartcolorstyle+xml"/>
  <Override PartName="/ppt/charts/colors201.xml" ContentType="application/vnd.ms-office.chartcolorstyle+xml"/>
  <Override PartName="/ppt/charts/colors202.xml" ContentType="application/vnd.ms-office.chartcolorstyle+xml"/>
  <Override PartName="/ppt/charts/colors203.xml" ContentType="application/vnd.ms-office.chartcolorstyle+xml"/>
  <Override PartName="/ppt/charts/colors204.xml" ContentType="application/vnd.ms-office.chartcolorstyle+xml"/>
  <Override PartName="/ppt/charts/colors205.xml" ContentType="application/vnd.ms-office.chartcolorstyle+xml"/>
  <Override PartName="/ppt/charts/colors206.xml" ContentType="application/vnd.ms-office.chartcolorstyle+xml"/>
  <Override PartName="/ppt/charts/colors207.xml" ContentType="application/vnd.ms-office.chartcolorstyle+xml"/>
  <Override PartName="/ppt/charts/colors208.xml" ContentType="application/vnd.ms-office.chartcolorstyle+xml"/>
  <Override PartName="/ppt/charts/colors209.xml" ContentType="application/vnd.ms-office.chartcolorstyle+xml"/>
  <Override PartName="/ppt/charts/colors21.xml" ContentType="application/vnd.ms-office.chartcolorstyle+xml"/>
  <Override PartName="/ppt/charts/colors210.xml" ContentType="application/vnd.ms-office.chartcolorstyle+xml"/>
  <Override PartName="/ppt/charts/colors211.xml" ContentType="application/vnd.ms-office.chartcolorstyle+xml"/>
  <Override PartName="/ppt/charts/colors212.xml" ContentType="application/vnd.ms-office.chartcolorstyle+xml"/>
  <Override PartName="/ppt/charts/colors213.xml" ContentType="application/vnd.ms-office.chartcolorstyle+xml"/>
  <Override PartName="/ppt/charts/colors214.xml" ContentType="application/vnd.ms-office.chartcolorstyle+xml"/>
  <Override PartName="/ppt/charts/colors215.xml" ContentType="application/vnd.ms-office.chartcolorstyle+xml"/>
  <Override PartName="/ppt/charts/colors216.xml" ContentType="application/vnd.ms-office.chartcolorstyle+xml"/>
  <Override PartName="/ppt/charts/colors217.xml" ContentType="application/vnd.ms-office.chartcolorstyle+xml"/>
  <Override PartName="/ppt/charts/colors218.xml" ContentType="application/vnd.ms-office.chartcolorstyle+xml"/>
  <Override PartName="/ppt/charts/colors219.xml" ContentType="application/vnd.ms-office.chartcolorstyle+xml"/>
  <Override PartName="/ppt/charts/colors22.xml" ContentType="application/vnd.ms-office.chartcolorstyle+xml"/>
  <Override PartName="/ppt/charts/colors220.xml" ContentType="application/vnd.ms-office.chartcolorstyle+xml"/>
  <Override PartName="/ppt/charts/colors221.xml" ContentType="application/vnd.ms-office.chartcolorstyle+xml"/>
  <Override PartName="/ppt/charts/colors222.xml" ContentType="application/vnd.ms-office.chartcolorstyle+xml"/>
  <Override PartName="/ppt/charts/colors223.xml" ContentType="application/vnd.ms-office.chartcolorstyle+xml"/>
  <Override PartName="/ppt/charts/colors224.xml" ContentType="application/vnd.ms-office.chartcolorstyle+xml"/>
  <Override PartName="/ppt/charts/colors225.xml" ContentType="application/vnd.ms-office.chartcolorstyle+xml"/>
  <Override PartName="/ppt/charts/colors226.xml" ContentType="application/vnd.ms-office.chartcolorstyle+xml"/>
  <Override PartName="/ppt/charts/colors227.xml" ContentType="application/vnd.ms-office.chartcolorstyle+xml"/>
  <Override PartName="/ppt/charts/colors228.xml" ContentType="application/vnd.ms-office.chartcolorstyle+xml"/>
  <Override PartName="/ppt/charts/colors229.xml" ContentType="application/vnd.ms-office.chartcolorstyle+xml"/>
  <Override PartName="/ppt/charts/colors23.xml" ContentType="application/vnd.ms-office.chartcolorstyle+xml"/>
  <Override PartName="/ppt/charts/colors230.xml" ContentType="application/vnd.ms-office.chartcolorstyle+xml"/>
  <Override PartName="/ppt/charts/colors231.xml" ContentType="application/vnd.ms-office.chartcolorstyle+xml"/>
  <Override PartName="/ppt/charts/colors232.xml" ContentType="application/vnd.ms-office.chartcolorstyle+xml"/>
  <Override PartName="/ppt/charts/colors233.xml" ContentType="application/vnd.ms-office.chartcolorstyle+xml"/>
  <Override PartName="/ppt/charts/colors234.xml" ContentType="application/vnd.ms-office.chartcolorstyle+xml"/>
  <Override PartName="/ppt/charts/colors235.xml" ContentType="application/vnd.ms-office.chartcolorstyle+xml"/>
  <Override PartName="/ppt/charts/colors236.xml" ContentType="application/vnd.ms-office.chartcolorstyle+xml"/>
  <Override PartName="/ppt/charts/colors237.xml" ContentType="application/vnd.ms-office.chartcolorstyle+xml"/>
  <Override PartName="/ppt/charts/colors238.xml" ContentType="application/vnd.ms-office.chartcolorstyle+xml"/>
  <Override PartName="/ppt/charts/colors239.xml" ContentType="application/vnd.ms-office.chartcolorstyle+xml"/>
  <Override PartName="/ppt/charts/colors24.xml" ContentType="application/vnd.ms-office.chartcolorstyle+xml"/>
  <Override PartName="/ppt/charts/colors240.xml" ContentType="application/vnd.ms-office.chartcolorstyle+xml"/>
  <Override PartName="/ppt/charts/colors241.xml" ContentType="application/vnd.ms-office.chartcolorstyle+xml"/>
  <Override PartName="/ppt/charts/colors242.xml" ContentType="application/vnd.ms-office.chartcolorstyle+xml"/>
  <Override PartName="/ppt/charts/colors243.xml" ContentType="application/vnd.ms-office.chartcolorstyle+xml"/>
  <Override PartName="/ppt/charts/colors244.xml" ContentType="application/vnd.ms-office.chartcolorstyle+xml"/>
  <Override PartName="/ppt/charts/colors245.xml" ContentType="application/vnd.ms-office.chartcolorstyle+xml"/>
  <Override PartName="/ppt/charts/colors246.xml" ContentType="application/vnd.ms-office.chartcolorstyle+xml"/>
  <Override PartName="/ppt/charts/colors247.xml" ContentType="application/vnd.ms-office.chartcolorstyle+xml"/>
  <Override PartName="/ppt/charts/colors248.xml" ContentType="application/vnd.ms-office.chartcolorstyle+xml"/>
  <Override PartName="/ppt/charts/colors249.xml" ContentType="application/vnd.ms-office.chartcolorstyle+xml"/>
  <Override PartName="/ppt/charts/colors25.xml" ContentType="application/vnd.ms-office.chartcolorstyle+xml"/>
  <Override PartName="/ppt/charts/colors250.xml" ContentType="application/vnd.ms-office.chartcolorstyle+xml"/>
  <Override PartName="/ppt/charts/colors251.xml" ContentType="application/vnd.ms-office.chartcolorstyle+xml"/>
  <Override PartName="/ppt/charts/colors252.xml" ContentType="application/vnd.ms-office.chartcolorstyle+xml"/>
  <Override PartName="/ppt/charts/colors253.xml" ContentType="application/vnd.ms-office.chartcolorstyle+xml"/>
  <Override PartName="/ppt/charts/colors254.xml" ContentType="application/vnd.ms-office.chartcolorstyle+xml"/>
  <Override PartName="/ppt/charts/colors255.xml" ContentType="application/vnd.ms-office.chartcolorstyle+xml"/>
  <Override PartName="/ppt/charts/colors256.xml" ContentType="application/vnd.ms-office.chartcolorstyle+xml"/>
  <Override PartName="/ppt/charts/colors257.xml" ContentType="application/vnd.ms-office.chartcolorstyle+xml"/>
  <Override PartName="/ppt/charts/colors258.xml" ContentType="application/vnd.ms-office.chartcolorstyle+xml"/>
  <Override PartName="/ppt/charts/colors259.xml" ContentType="application/vnd.ms-office.chartcolorstyle+xml"/>
  <Override PartName="/ppt/charts/colors26.xml" ContentType="application/vnd.ms-office.chartcolorstyle+xml"/>
  <Override PartName="/ppt/charts/colors260.xml" ContentType="application/vnd.ms-office.chartcolorstyle+xml"/>
  <Override PartName="/ppt/charts/colors261.xml" ContentType="application/vnd.ms-office.chartcolorstyle+xml"/>
  <Override PartName="/ppt/charts/colors262.xml" ContentType="application/vnd.ms-office.chartcolorstyle+xml"/>
  <Override PartName="/ppt/charts/colors263.xml" ContentType="application/vnd.ms-office.chartcolorstyle+xml"/>
  <Override PartName="/ppt/charts/colors264.xml" ContentType="application/vnd.ms-office.chartcolorstyle+xml"/>
  <Override PartName="/ppt/charts/colors265.xml" ContentType="application/vnd.ms-office.chartcolorstyle+xml"/>
  <Override PartName="/ppt/charts/colors266.xml" ContentType="application/vnd.ms-office.chartcolorstyle+xml"/>
  <Override PartName="/ppt/charts/colors267.xml" ContentType="application/vnd.ms-office.chartcolorstyle+xml"/>
  <Override PartName="/ppt/charts/colors268.xml" ContentType="application/vnd.ms-office.chartcolorstyle+xml"/>
  <Override PartName="/ppt/charts/colors269.xml" ContentType="application/vnd.ms-office.chartcolorstyle+xml"/>
  <Override PartName="/ppt/charts/colors27.xml" ContentType="application/vnd.ms-office.chartcolorstyle+xml"/>
  <Override PartName="/ppt/charts/colors270.xml" ContentType="application/vnd.ms-office.chartcolorstyle+xml"/>
  <Override PartName="/ppt/charts/colors271.xml" ContentType="application/vnd.ms-office.chartcolorstyle+xml"/>
  <Override PartName="/ppt/charts/colors272.xml" ContentType="application/vnd.ms-office.chartcolorstyle+xml"/>
  <Override PartName="/ppt/charts/colors273.xml" ContentType="application/vnd.ms-office.chartcolorstyle+xml"/>
  <Override PartName="/ppt/charts/colors274.xml" ContentType="application/vnd.ms-office.chartcolorstyle+xml"/>
  <Override PartName="/ppt/charts/colors275.xml" ContentType="application/vnd.ms-office.chartcolorstyle+xml"/>
  <Override PartName="/ppt/charts/colors276.xml" ContentType="application/vnd.ms-office.chartcolorstyle+xml"/>
  <Override PartName="/ppt/charts/colors277.xml" ContentType="application/vnd.ms-office.chartcolorstyle+xml"/>
  <Override PartName="/ppt/charts/colors278.xml" ContentType="application/vnd.ms-office.chartcolorstyle+xml"/>
  <Override PartName="/ppt/charts/colors279.xml" ContentType="application/vnd.ms-office.chartcolorstyle+xml"/>
  <Override PartName="/ppt/charts/colors28.xml" ContentType="application/vnd.ms-office.chartcolorstyle+xml"/>
  <Override PartName="/ppt/charts/colors280.xml" ContentType="application/vnd.ms-office.chartcolorstyle+xml"/>
  <Override PartName="/ppt/charts/colors281.xml" ContentType="application/vnd.ms-office.chartcolorstyle+xml"/>
  <Override PartName="/ppt/charts/colors282.xml" ContentType="application/vnd.ms-office.chartcolorstyle+xml"/>
  <Override PartName="/ppt/charts/colors283.xml" ContentType="application/vnd.ms-office.chartcolorstyle+xml"/>
  <Override PartName="/ppt/charts/colors284.xml" ContentType="application/vnd.ms-office.chartcolorstyle+xml"/>
  <Override PartName="/ppt/charts/colors285.xml" ContentType="application/vnd.ms-office.chartcolorstyle+xml"/>
  <Override PartName="/ppt/charts/colors286.xml" ContentType="application/vnd.ms-office.chartcolorstyle+xml"/>
  <Override PartName="/ppt/charts/colors287.xml" ContentType="application/vnd.ms-office.chartcolorstyle+xml"/>
  <Override PartName="/ppt/charts/colors288.xml" ContentType="application/vnd.ms-office.chartcolorstyle+xml"/>
  <Override PartName="/ppt/charts/colors289.xml" ContentType="application/vnd.ms-office.chartcolorstyle+xml"/>
  <Override PartName="/ppt/charts/colors29.xml" ContentType="application/vnd.ms-office.chartcolorstyle+xml"/>
  <Override PartName="/ppt/charts/colors290.xml" ContentType="application/vnd.ms-office.chartcolorstyle+xml"/>
  <Override PartName="/ppt/charts/colors291.xml" ContentType="application/vnd.ms-office.chartcolorstyle+xml"/>
  <Override PartName="/ppt/charts/colors292.xml" ContentType="application/vnd.ms-office.chartcolorstyle+xml"/>
  <Override PartName="/ppt/charts/colors293.xml" ContentType="application/vnd.ms-office.chartcolorstyle+xml"/>
  <Override PartName="/ppt/charts/colors294.xml" ContentType="application/vnd.ms-office.chartcolorstyle+xml"/>
  <Override PartName="/ppt/charts/colors295.xml" ContentType="application/vnd.ms-office.chartcolorstyle+xml"/>
  <Override PartName="/ppt/charts/colors296.xml" ContentType="application/vnd.ms-office.chartcolorstyle+xml"/>
  <Override PartName="/ppt/charts/colors297.xml" ContentType="application/vnd.ms-office.chartcolorstyle+xml"/>
  <Override PartName="/ppt/charts/colors298.xml" ContentType="application/vnd.ms-office.chartcolorstyle+xml"/>
  <Override PartName="/ppt/charts/colors299.xml" ContentType="application/vnd.ms-office.chartcolorstyle+xml"/>
  <Override PartName="/ppt/charts/colors3.xml" ContentType="application/vnd.ms-office.chartcolorstyle+xml"/>
  <Override PartName="/ppt/charts/colors30.xml" ContentType="application/vnd.ms-office.chartcolorstyle+xml"/>
  <Override PartName="/ppt/charts/colors300.xml" ContentType="application/vnd.ms-office.chartcolorstyle+xml"/>
  <Override PartName="/ppt/charts/colors301.xml" ContentType="application/vnd.ms-office.chartcolorstyle+xml"/>
  <Override PartName="/ppt/charts/colors302.xml" ContentType="application/vnd.ms-office.chartcolorstyle+xml"/>
  <Override PartName="/ppt/charts/colors303.xml" ContentType="application/vnd.ms-office.chartcolorstyle+xml"/>
  <Override PartName="/ppt/charts/colors304.xml" ContentType="application/vnd.ms-office.chartcolorstyle+xml"/>
  <Override PartName="/ppt/charts/colors305.xml" ContentType="application/vnd.ms-office.chartcolorstyle+xml"/>
  <Override PartName="/ppt/charts/colors306.xml" ContentType="application/vnd.ms-office.chartcolorstyle+xml"/>
  <Override PartName="/ppt/charts/colors307.xml" ContentType="application/vnd.ms-office.chartcolorstyle+xml"/>
  <Override PartName="/ppt/charts/colors308.xml" ContentType="application/vnd.ms-office.chartcolorstyle+xml"/>
  <Override PartName="/ppt/charts/colors309.xml" ContentType="application/vnd.ms-office.chartcolorstyle+xml"/>
  <Override PartName="/ppt/charts/colors31.xml" ContentType="application/vnd.ms-office.chartcolorstyle+xml"/>
  <Override PartName="/ppt/charts/colors310.xml" ContentType="application/vnd.ms-office.chartcolorstyle+xml"/>
  <Override PartName="/ppt/charts/colors311.xml" ContentType="application/vnd.ms-office.chartcolorstyle+xml"/>
  <Override PartName="/ppt/charts/colors312.xml" ContentType="application/vnd.ms-office.chartcolorstyle+xml"/>
  <Override PartName="/ppt/charts/colors313.xml" ContentType="application/vnd.ms-office.chartcolorstyle+xml"/>
  <Override PartName="/ppt/charts/colors314.xml" ContentType="application/vnd.ms-office.chartcolorstyle+xml"/>
  <Override PartName="/ppt/charts/colors315.xml" ContentType="application/vnd.ms-office.chartcolorstyle+xml"/>
  <Override PartName="/ppt/charts/colors316.xml" ContentType="application/vnd.ms-office.chartcolorstyle+xml"/>
  <Override PartName="/ppt/charts/colors317.xml" ContentType="application/vnd.ms-office.chartcolorstyle+xml"/>
  <Override PartName="/ppt/charts/colors318.xml" ContentType="application/vnd.ms-office.chartcolorstyle+xml"/>
  <Override PartName="/ppt/charts/colors319.xml" ContentType="application/vnd.ms-office.chartcolorstyle+xml"/>
  <Override PartName="/ppt/charts/colors32.xml" ContentType="application/vnd.ms-office.chartcolorstyle+xml"/>
  <Override PartName="/ppt/charts/colors320.xml" ContentType="application/vnd.ms-office.chartcolorstyle+xml"/>
  <Override PartName="/ppt/charts/colors321.xml" ContentType="application/vnd.ms-office.chartcolorstyle+xml"/>
  <Override PartName="/ppt/charts/colors322.xml" ContentType="application/vnd.ms-office.chartcolorstyle+xml"/>
  <Override PartName="/ppt/charts/colors323.xml" ContentType="application/vnd.ms-office.chartcolorstyle+xml"/>
  <Override PartName="/ppt/charts/colors324.xml" ContentType="application/vnd.ms-office.chartcolorstyle+xml"/>
  <Override PartName="/ppt/charts/colors325.xml" ContentType="application/vnd.ms-office.chartcolorstyle+xml"/>
  <Override PartName="/ppt/charts/colors326.xml" ContentType="application/vnd.ms-office.chartcolorstyle+xml"/>
  <Override PartName="/ppt/charts/colors327.xml" ContentType="application/vnd.ms-office.chartcolorstyle+xml"/>
  <Override PartName="/ppt/charts/colors328.xml" ContentType="application/vnd.ms-office.chartcolorstyle+xml"/>
  <Override PartName="/ppt/charts/colors329.xml" ContentType="application/vnd.ms-office.chartcolorstyle+xml"/>
  <Override PartName="/ppt/charts/colors33.xml" ContentType="application/vnd.ms-office.chartcolorstyle+xml"/>
  <Override PartName="/ppt/charts/colors330.xml" ContentType="application/vnd.ms-office.chartcolorstyle+xml"/>
  <Override PartName="/ppt/charts/colors331.xml" ContentType="application/vnd.ms-office.chartcolorstyle+xml"/>
  <Override PartName="/ppt/charts/colors332.xml" ContentType="application/vnd.ms-office.chartcolorstyle+xml"/>
  <Override PartName="/ppt/charts/colors333.xml" ContentType="application/vnd.ms-office.chartcolorstyle+xml"/>
  <Override PartName="/ppt/charts/colors334.xml" ContentType="application/vnd.ms-office.chartcolorstyle+xml"/>
  <Override PartName="/ppt/charts/colors335.xml" ContentType="application/vnd.ms-office.chartcolorstyle+xml"/>
  <Override PartName="/ppt/charts/colors336.xml" ContentType="application/vnd.ms-office.chartcolorstyle+xml"/>
  <Override PartName="/ppt/charts/colors337.xml" ContentType="application/vnd.ms-office.chartcolorstyle+xml"/>
  <Override PartName="/ppt/charts/colors338.xml" ContentType="application/vnd.ms-office.chartcolorstyle+xml"/>
  <Override PartName="/ppt/charts/colors339.xml" ContentType="application/vnd.ms-office.chartcolorstyle+xml"/>
  <Override PartName="/ppt/charts/colors34.xml" ContentType="application/vnd.ms-office.chartcolorstyle+xml"/>
  <Override PartName="/ppt/charts/colors340.xml" ContentType="application/vnd.ms-office.chartcolorstyle+xml"/>
  <Override PartName="/ppt/charts/colors341.xml" ContentType="application/vnd.ms-office.chartcolorstyle+xml"/>
  <Override PartName="/ppt/charts/colors342.xml" ContentType="application/vnd.ms-office.chartcolorstyle+xml"/>
  <Override PartName="/ppt/charts/colors343.xml" ContentType="application/vnd.ms-office.chartcolorstyle+xml"/>
  <Override PartName="/ppt/charts/colors344.xml" ContentType="application/vnd.ms-office.chartcolorstyle+xml"/>
  <Override PartName="/ppt/charts/colors345.xml" ContentType="application/vnd.ms-office.chartcolorstyle+xml"/>
  <Override PartName="/ppt/charts/colors346.xml" ContentType="application/vnd.ms-office.chartcolorstyle+xml"/>
  <Override PartName="/ppt/charts/colors347.xml" ContentType="application/vnd.ms-office.chartcolorstyle+xml"/>
  <Override PartName="/ppt/charts/colors348.xml" ContentType="application/vnd.ms-office.chartcolorstyle+xml"/>
  <Override PartName="/ppt/charts/colors349.xml" ContentType="application/vnd.ms-office.chartcolorstyle+xml"/>
  <Override PartName="/ppt/charts/colors35.xml" ContentType="application/vnd.ms-office.chartcolorstyle+xml"/>
  <Override PartName="/ppt/charts/colors350.xml" ContentType="application/vnd.ms-office.chartcolorstyle+xml"/>
  <Override PartName="/ppt/charts/colors351.xml" ContentType="application/vnd.ms-office.chartcolorstyle+xml"/>
  <Override PartName="/ppt/charts/colors352.xml" ContentType="application/vnd.ms-office.chartcolorstyle+xml"/>
  <Override PartName="/ppt/charts/colors353.xml" ContentType="application/vnd.ms-office.chartcolorstyle+xml"/>
  <Override PartName="/ppt/charts/colors354.xml" ContentType="application/vnd.ms-office.chartcolorstyle+xml"/>
  <Override PartName="/ppt/charts/colors355.xml" ContentType="application/vnd.ms-office.chartcolorstyle+xml"/>
  <Override PartName="/ppt/charts/colors356.xml" ContentType="application/vnd.ms-office.chartcolorstyle+xml"/>
  <Override PartName="/ppt/charts/colors357.xml" ContentType="application/vnd.ms-office.chartcolorstyle+xml"/>
  <Override PartName="/ppt/charts/colors358.xml" ContentType="application/vnd.ms-office.chartcolorstyle+xml"/>
  <Override PartName="/ppt/charts/colors359.xml" ContentType="application/vnd.ms-office.chartcolorstyle+xml"/>
  <Override PartName="/ppt/charts/colors36.xml" ContentType="application/vnd.ms-office.chartcolorstyle+xml"/>
  <Override PartName="/ppt/charts/colors360.xml" ContentType="application/vnd.ms-office.chartcolorstyle+xml"/>
  <Override PartName="/ppt/charts/colors361.xml" ContentType="application/vnd.ms-office.chartcolorstyle+xml"/>
  <Override PartName="/ppt/charts/colors362.xml" ContentType="application/vnd.ms-office.chartcolorstyle+xml"/>
  <Override PartName="/ppt/charts/colors363.xml" ContentType="application/vnd.ms-office.chartcolorstyle+xml"/>
  <Override PartName="/ppt/charts/colors364.xml" ContentType="application/vnd.ms-office.chartcolorstyle+xml"/>
  <Override PartName="/ppt/charts/colors365.xml" ContentType="application/vnd.ms-office.chartcolorstyle+xml"/>
  <Override PartName="/ppt/charts/colors366.xml" ContentType="application/vnd.ms-office.chartcolorstyle+xml"/>
  <Override PartName="/ppt/charts/colors367.xml" ContentType="application/vnd.ms-office.chartcolorstyle+xml"/>
  <Override PartName="/ppt/charts/colors368.xml" ContentType="application/vnd.ms-office.chartcolorstyle+xml"/>
  <Override PartName="/ppt/charts/colors369.xml" ContentType="application/vnd.ms-office.chartcolorstyle+xml"/>
  <Override PartName="/ppt/charts/colors37.xml" ContentType="application/vnd.ms-office.chartcolorstyle+xml"/>
  <Override PartName="/ppt/charts/colors370.xml" ContentType="application/vnd.ms-office.chartcolorstyle+xml"/>
  <Override PartName="/ppt/charts/colors371.xml" ContentType="application/vnd.ms-office.chartcolorstyle+xml"/>
  <Override PartName="/ppt/charts/colors372.xml" ContentType="application/vnd.ms-office.chartcolorstyle+xml"/>
  <Override PartName="/ppt/charts/colors373.xml" ContentType="application/vnd.ms-office.chartcolorstyle+xml"/>
  <Override PartName="/ppt/charts/colors374.xml" ContentType="application/vnd.ms-office.chartcolorstyle+xml"/>
  <Override PartName="/ppt/charts/colors375.xml" ContentType="application/vnd.ms-office.chartcolorstyle+xml"/>
  <Override PartName="/ppt/charts/colors376.xml" ContentType="application/vnd.ms-office.chartcolorstyle+xml"/>
  <Override PartName="/ppt/charts/colors377.xml" ContentType="application/vnd.ms-office.chartcolorstyle+xml"/>
  <Override PartName="/ppt/charts/colors378.xml" ContentType="application/vnd.ms-office.chartcolorstyle+xml"/>
  <Override PartName="/ppt/charts/colors379.xml" ContentType="application/vnd.ms-office.chartcolorstyle+xml"/>
  <Override PartName="/ppt/charts/colors38.xml" ContentType="application/vnd.ms-office.chartcolorstyle+xml"/>
  <Override PartName="/ppt/charts/colors380.xml" ContentType="application/vnd.ms-office.chartcolorstyle+xml"/>
  <Override PartName="/ppt/charts/colors381.xml" ContentType="application/vnd.ms-office.chartcolorstyle+xml"/>
  <Override PartName="/ppt/charts/colors382.xml" ContentType="application/vnd.ms-office.chartcolorstyle+xml"/>
  <Override PartName="/ppt/charts/colors383.xml" ContentType="application/vnd.ms-office.chartcolorstyle+xml"/>
  <Override PartName="/ppt/charts/colors384.xml" ContentType="application/vnd.ms-office.chartcolorstyle+xml"/>
  <Override PartName="/ppt/charts/colors385.xml" ContentType="application/vnd.ms-office.chartcolorstyle+xml"/>
  <Override PartName="/ppt/charts/colors386.xml" ContentType="application/vnd.ms-office.chartcolorstyle+xml"/>
  <Override PartName="/ppt/charts/colors387.xml" ContentType="application/vnd.ms-office.chartcolorstyle+xml"/>
  <Override PartName="/ppt/charts/colors388.xml" ContentType="application/vnd.ms-office.chartcolorstyle+xml"/>
  <Override PartName="/ppt/charts/colors389.xml" ContentType="application/vnd.ms-office.chartcolorstyle+xml"/>
  <Override PartName="/ppt/charts/colors39.xml" ContentType="application/vnd.ms-office.chartcolorstyle+xml"/>
  <Override PartName="/ppt/charts/colors390.xml" ContentType="application/vnd.ms-office.chartcolorstyle+xml"/>
  <Override PartName="/ppt/charts/colors391.xml" ContentType="application/vnd.ms-office.chartcolorstyle+xml"/>
  <Override PartName="/ppt/charts/colors392.xml" ContentType="application/vnd.ms-office.chartcolorstyle+xml"/>
  <Override PartName="/ppt/charts/colors393.xml" ContentType="application/vnd.ms-office.chartcolorstyle+xml"/>
  <Override PartName="/ppt/charts/colors394.xml" ContentType="application/vnd.ms-office.chartcolorstyle+xml"/>
  <Override PartName="/ppt/charts/colors395.xml" ContentType="application/vnd.ms-office.chartcolorstyle+xml"/>
  <Override PartName="/ppt/charts/colors396.xml" ContentType="application/vnd.ms-office.chartcolorstyle+xml"/>
  <Override PartName="/ppt/charts/colors397.xml" ContentType="application/vnd.ms-office.chartcolorstyle+xml"/>
  <Override PartName="/ppt/charts/colors398.xml" ContentType="application/vnd.ms-office.chartcolorstyle+xml"/>
  <Override PartName="/ppt/charts/colors399.xml" ContentType="application/vnd.ms-office.chartcolorstyle+xml"/>
  <Override PartName="/ppt/charts/colors4.xml" ContentType="application/vnd.ms-office.chartcolorstyle+xml"/>
  <Override PartName="/ppt/charts/colors40.xml" ContentType="application/vnd.ms-office.chartcolorstyle+xml"/>
  <Override PartName="/ppt/charts/colors400.xml" ContentType="application/vnd.ms-office.chartcolorstyle+xml"/>
  <Override PartName="/ppt/charts/colors401.xml" ContentType="application/vnd.ms-office.chartcolorstyle+xml"/>
  <Override PartName="/ppt/charts/colors402.xml" ContentType="application/vnd.ms-office.chartcolorstyle+xml"/>
  <Override PartName="/ppt/charts/colors403.xml" ContentType="application/vnd.ms-office.chartcolorstyle+xml"/>
  <Override PartName="/ppt/charts/colors404.xml" ContentType="application/vnd.ms-office.chartcolorstyle+xml"/>
  <Override PartName="/ppt/charts/colors405.xml" ContentType="application/vnd.ms-office.chartcolorstyle+xml"/>
  <Override PartName="/ppt/charts/colors406.xml" ContentType="application/vnd.ms-office.chartcolorstyle+xml"/>
  <Override PartName="/ppt/charts/colors407.xml" ContentType="application/vnd.ms-office.chartcolorstyle+xml"/>
  <Override PartName="/ppt/charts/colors408.xml" ContentType="application/vnd.ms-office.chartcolorstyle+xml"/>
  <Override PartName="/ppt/charts/colors409.xml" ContentType="application/vnd.ms-office.chartcolorstyle+xml"/>
  <Override PartName="/ppt/charts/colors41.xml" ContentType="application/vnd.ms-office.chartcolorstyle+xml"/>
  <Override PartName="/ppt/charts/colors410.xml" ContentType="application/vnd.ms-office.chartcolorstyle+xml"/>
  <Override PartName="/ppt/charts/colors411.xml" ContentType="application/vnd.ms-office.chartcolorstyle+xml"/>
  <Override PartName="/ppt/charts/colors412.xml" ContentType="application/vnd.ms-office.chartcolorstyle+xml"/>
  <Override PartName="/ppt/charts/colors413.xml" ContentType="application/vnd.ms-office.chartcolorstyle+xml"/>
  <Override PartName="/ppt/charts/colors414.xml" ContentType="application/vnd.ms-office.chartcolorstyle+xml"/>
  <Override PartName="/ppt/charts/colors415.xml" ContentType="application/vnd.ms-office.chartcolorstyle+xml"/>
  <Override PartName="/ppt/charts/colors416.xml" ContentType="application/vnd.ms-office.chartcolorstyle+xml"/>
  <Override PartName="/ppt/charts/colors417.xml" ContentType="application/vnd.ms-office.chartcolorstyle+xml"/>
  <Override PartName="/ppt/charts/colors418.xml" ContentType="application/vnd.ms-office.chartcolorstyle+xml"/>
  <Override PartName="/ppt/charts/colors419.xml" ContentType="application/vnd.ms-office.chartcolorstyle+xml"/>
  <Override PartName="/ppt/charts/colors42.xml" ContentType="application/vnd.ms-office.chartcolorstyle+xml"/>
  <Override PartName="/ppt/charts/colors420.xml" ContentType="application/vnd.ms-office.chartcolorstyle+xml"/>
  <Override PartName="/ppt/charts/colors421.xml" ContentType="application/vnd.ms-office.chartcolorstyle+xml"/>
  <Override PartName="/ppt/charts/colors422.xml" ContentType="application/vnd.ms-office.chartcolorstyle+xml"/>
  <Override PartName="/ppt/charts/colors423.xml" ContentType="application/vnd.ms-office.chartcolorstyle+xml"/>
  <Override PartName="/ppt/charts/colors424.xml" ContentType="application/vnd.ms-office.chartcolorstyle+xml"/>
  <Override PartName="/ppt/charts/colors425.xml" ContentType="application/vnd.ms-office.chartcolorstyle+xml"/>
  <Override PartName="/ppt/charts/colors426.xml" ContentType="application/vnd.ms-office.chartcolorstyle+xml"/>
  <Override PartName="/ppt/charts/colors427.xml" ContentType="application/vnd.ms-office.chartcolorstyle+xml"/>
  <Override PartName="/ppt/charts/colors428.xml" ContentType="application/vnd.ms-office.chartcolorstyle+xml"/>
  <Override PartName="/ppt/charts/colors429.xml" ContentType="application/vnd.ms-office.chartcolorstyle+xml"/>
  <Override PartName="/ppt/charts/colors43.xml" ContentType="application/vnd.ms-office.chartcolorstyle+xml"/>
  <Override PartName="/ppt/charts/colors430.xml" ContentType="application/vnd.ms-office.chartcolorstyle+xml"/>
  <Override PartName="/ppt/charts/colors431.xml" ContentType="application/vnd.ms-office.chartcolorstyle+xml"/>
  <Override PartName="/ppt/charts/colors432.xml" ContentType="application/vnd.ms-office.chartcolorstyle+xml"/>
  <Override PartName="/ppt/charts/colors433.xml" ContentType="application/vnd.ms-office.chartcolorstyle+xml"/>
  <Override PartName="/ppt/charts/colors434.xml" ContentType="application/vnd.ms-office.chartcolorstyle+xml"/>
  <Override PartName="/ppt/charts/colors435.xml" ContentType="application/vnd.ms-office.chartcolorstyle+xml"/>
  <Override PartName="/ppt/charts/colors436.xml" ContentType="application/vnd.ms-office.chartcolorstyle+xml"/>
  <Override PartName="/ppt/charts/colors437.xml" ContentType="application/vnd.ms-office.chartcolorstyle+xml"/>
  <Override PartName="/ppt/charts/colors438.xml" ContentType="application/vnd.ms-office.chartcolorstyle+xml"/>
  <Override PartName="/ppt/charts/colors439.xml" ContentType="application/vnd.ms-office.chartcolorstyle+xml"/>
  <Override PartName="/ppt/charts/colors44.xml" ContentType="application/vnd.ms-office.chartcolorstyle+xml"/>
  <Override PartName="/ppt/charts/colors440.xml" ContentType="application/vnd.ms-office.chartcolorstyle+xml"/>
  <Override PartName="/ppt/charts/colors441.xml" ContentType="application/vnd.ms-office.chartcolorstyle+xml"/>
  <Override PartName="/ppt/charts/colors442.xml" ContentType="application/vnd.ms-office.chartcolorstyle+xml"/>
  <Override PartName="/ppt/charts/colors443.xml" ContentType="application/vnd.ms-office.chartcolorstyle+xml"/>
  <Override PartName="/ppt/charts/colors444.xml" ContentType="application/vnd.ms-office.chartcolorstyle+xml"/>
  <Override PartName="/ppt/charts/colors445.xml" ContentType="application/vnd.ms-office.chartcolorstyle+xml"/>
  <Override PartName="/ppt/charts/colors446.xml" ContentType="application/vnd.ms-office.chartcolorstyle+xml"/>
  <Override PartName="/ppt/charts/colors447.xml" ContentType="application/vnd.ms-office.chartcolorstyle+xml"/>
  <Override PartName="/ppt/charts/colors448.xml" ContentType="application/vnd.ms-office.chartcolorstyle+xml"/>
  <Override PartName="/ppt/charts/colors449.xml" ContentType="application/vnd.ms-office.chartcolorstyle+xml"/>
  <Override PartName="/ppt/charts/colors45.xml" ContentType="application/vnd.ms-office.chartcolorstyle+xml"/>
  <Override PartName="/ppt/charts/colors450.xml" ContentType="application/vnd.ms-office.chartcolorstyle+xml"/>
  <Override PartName="/ppt/charts/colors451.xml" ContentType="application/vnd.ms-office.chartcolorstyle+xml"/>
  <Override PartName="/ppt/charts/colors452.xml" ContentType="application/vnd.ms-office.chartcolorstyle+xml"/>
  <Override PartName="/ppt/charts/colors453.xml" ContentType="application/vnd.ms-office.chartcolorstyle+xml"/>
  <Override PartName="/ppt/charts/colors454.xml" ContentType="application/vnd.ms-office.chartcolorstyle+xml"/>
  <Override PartName="/ppt/charts/colors455.xml" ContentType="application/vnd.ms-office.chartcolorstyle+xml"/>
  <Override PartName="/ppt/charts/colors456.xml" ContentType="application/vnd.ms-office.chartcolorstyle+xml"/>
  <Override PartName="/ppt/charts/colors457.xml" ContentType="application/vnd.ms-office.chartcolorstyle+xml"/>
  <Override PartName="/ppt/charts/colors458.xml" ContentType="application/vnd.ms-office.chartcolorstyle+xml"/>
  <Override PartName="/ppt/charts/colors459.xml" ContentType="application/vnd.ms-office.chartcolorstyle+xml"/>
  <Override PartName="/ppt/charts/colors46.xml" ContentType="application/vnd.ms-office.chartcolorstyle+xml"/>
  <Override PartName="/ppt/charts/colors460.xml" ContentType="application/vnd.ms-office.chartcolorstyle+xml"/>
  <Override PartName="/ppt/charts/colors461.xml" ContentType="application/vnd.ms-office.chartcolorstyle+xml"/>
  <Override PartName="/ppt/charts/colors462.xml" ContentType="application/vnd.ms-office.chartcolorstyle+xml"/>
  <Override PartName="/ppt/charts/colors463.xml" ContentType="application/vnd.ms-office.chartcolorstyle+xml"/>
  <Override PartName="/ppt/charts/colors464.xml" ContentType="application/vnd.ms-office.chartcolorstyle+xml"/>
  <Override PartName="/ppt/charts/colors465.xml" ContentType="application/vnd.ms-office.chartcolorstyle+xml"/>
  <Override PartName="/ppt/charts/colors466.xml" ContentType="application/vnd.ms-office.chartcolorstyle+xml"/>
  <Override PartName="/ppt/charts/colors467.xml" ContentType="application/vnd.ms-office.chartcolorstyle+xml"/>
  <Override PartName="/ppt/charts/colors468.xml" ContentType="application/vnd.ms-office.chartcolorstyle+xml"/>
  <Override PartName="/ppt/charts/colors469.xml" ContentType="application/vnd.ms-office.chartcolorstyle+xml"/>
  <Override PartName="/ppt/charts/colors47.xml" ContentType="application/vnd.ms-office.chartcolorstyle+xml"/>
  <Override PartName="/ppt/charts/colors470.xml" ContentType="application/vnd.ms-office.chartcolorstyle+xml"/>
  <Override PartName="/ppt/charts/colors471.xml" ContentType="application/vnd.ms-office.chartcolorstyle+xml"/>
  <Override PartName="/ppt/charts/colors472.xml" ContentType="application/vnd.ms-office.chartcolorstyle+xml"/>
  <Override PartName="/ppt/charts/colors473.xml" ContentType="application/vnd.ms-office.chartcolorstyle+xml"/>
  <Override PartName="/ppt/charts/colors474.xml" ContentType="application/vnd.ms-office.chartcolorstyle+xml"/>
  <Override PartName="/ppt/charts/colors475.xml" ContentType="application/vnd.ms-office.chartcolorstyle+xml"/>
  <Override PartName="/ppt/charts/colors476.xml" ContentType="application/vnd.ms-office.chartcolorstyle+xml"/>
  <Override PartName="/ppt/charts/colors477.xml" ContentType="application/vnd.ms-office.chartcolorstyle+xml"/>
  <Override PartName="/ppt/charts/colors478.xml" ContentType="application/vnd.ms-office.chartcolorstyle+xml"/>
  <Override PartName="/ppt/charts/colors479.xml" ContentType="application/vnd.ms-office.chartcolorstyle+xml"/>
  <Override PartName="/ppt/charts/colors48.xml" ContentType="application/vnd.ms-office.chartcolorstyle+xml"/>
  <Override PartName="/ppt/charts/colors480.xml" ContentType="application/vnd.ms-office.chartcolorstyle+xml"/>
  <Override PartName="/ppt/charts/colors481.xml" ContentType="application/vnd.ms-office.chartcolorstyle+xml"/>
  <Override PartName="/ppt/charts/colors482.xml" ContentType="application/vnd.ms-office.chartcolorstyle+xml"/>
  <Override PartName="/ppt/charts/colors483.xml" ContentType="application/vnd.ms-office.chartcolorstyle+xml"/>
  <Override PartName="/ppt/charts/colors484.xml" ContentType="application/vnd.ms-office.chartcolorstyle+xml"/>
  <Override PartName="/ppt/charts/colors485.xml" ContentType="application/vnd.ms-office.chartcolorstyle+xml"/>
  <Override PartName="/ppt/charts/colors486.xml" ContentType="application/vnd.ms-office.chartcolorstyle+xml"/>
  <Override PartName="/ppt/charts/colors487.xml" ContentType="application/vnd.ms-office.chartcolorstyle+xml"/>
  <Override PartName="/ppt/charts/colors488.xml" ContentType="application/vnd.ms-office.chartcolorstyle+xml"/>
  <Override PartName="/ppt/charts/colors489.xml" ContentType="application/vnd.ms-office.chartcolorstyle+xml"/>
  <Override PartName="/ppt/charts/colors49.xml" ContentType="application/vnd.ms-office.chartcolorstyle+xml"/>
  <Override PartName="/ppt/charts/colors490.xml" ContentType="application/vnd.ms-office.chartcolorstyle+xml"/>
  <Override PartName="/ppt/charts/colors491.xml" ContentType="application/vnd.ms-office.chartcolorstyle+xml"/>
  <Override PartName="/ppt/charts/colors492.xml" ContentType="application/vnd.ms-office.chartcolorstyle+xml"/>
  <Override PartName="/ppt/charts/colors493.xml" ContentType="application/vnd.ms-office.chartcolorstyle+xml"/>
  <Override PartName="/ppt/charts/colors494.xml" ContentType="application/vnd.ms-office.chartcolorstyle+xml"/>
  <Override PartName="/ppt/charts/colors495.xml" ContentType="application/vnd.ms-office.chartcolorstyle+xml"/>
  <Override PartName="/ppt/charts/colors496.xml" ContentType="application/vnd.ms-office.chartcolorstyle+xml"/>
  <Override PartName="/ppt/charts/colors497.xml" ContentType="application/vnd.ms-office.chartcolorstyle+xml"/>
  <Override PartName="/ppt/charts/colors498.xml" ContentType="application/vnd.ms-office.chartcolorstyle+xml"/>
  <Override PartName="/ppt/charts/colors499.xml" ContentType="application/vnd.ms-office.chartcolorstyle+xml"/>
  <Override PartName="/ppt/charts/colors5.xml" ContentType="application/vnd.ms-office.chartcolorstyle+xml"/>
  <Override PartName="/ppt/charts/colors50.xml" ContentType="application/vnd.ms-office.chartcolorstyle+xml"/>
  <Override PartName="/ppt/charts/colors500.xml" ContentType="application/vnd.ms-office.chartcolorstyle+xml"/>
  <Override PartName="/ppt/charts/colors501.xml" ContentType="application/vnd.ms-office.chartcolorstyle+xml"/>
  <Override PartName="/ppt/charts/colors502.xml" ContentType="application/vnd.ms-office.chartcolorstyle+xml"/>
  <Override PartName="/ppt/charts/colors503.xml" ContentType="application/vnd.ms-office.chartcolorstyle+xml"/>
  <Override PartName="/ppt/charts/colors504.xml" ContentType="application/vnd.ms-office.chartcolorstyle+xml"/>
  <Override PartName="/ppt/charts/colors505.xml" ContentType="application/vnd.ms-office.chartcolorstyle+xml"/>
  <Override PartName="/ppt/charts/colors506.xml" ContentType="application/vnd.ms-office.chartcolorstyle+xml"/>
  <Override PartName="/ppt/charts/colors507.xml" ContentType="application/vnd.ms-office.chartcolorstyle+xml"/>
  <Override PartName="/ppt/charts/colors508.xml" ContentType="application/vnd.ms-office.chartcolorstyle+xml"/>
  <Override PartName="/ppt/charts/colors509.xml" ContentType="application/vnd.ms-office.chartcolorstyle+xml"/>
  <Override PartName="/ppt/charts/colors51.xml" ContentType="application/vnd.ms-office.chartcolorstyle+xml"/>
  <Override PartName="/ppt/charts/colors510.xml" ContentType="application/vnd.ms-office.chartcolorstyle+xml"/>
  <Override PartName="/ppt/charts/colors511.xml" ContentType="application/vnd.ms-office.chartcolorstyle+xml"/>
  <Override PartName="/ppt/charts/colors512.xml" ContentType="application/vnd.ms-office.chartcolorstyle+xml"/>
  <Override PartName="/ppt/charts/colors513.xml" ContentType="application/vnd.ms-office.chartcolorstyle+xml"/>
  <Override PartName="/ppt/charts/colors514.xml" ContentType="application/vnd.ms-office.chartcolorstyle+xml"/>
  <Override PartName="/ppt/charts/colors515.xml" ContentType="application/vnd.ms-office.chartcolorstyle+xml"/>
  <Override PartName="/ppt/charts/colors516.xml" ContentType="application/vnd.ms-office.chartcolorstyle+xml"/>
  <Override PartName="/ppt/charts/colors517.xml" ContentType="application/vnd.ms-office.chartcolorstyle+xml"/>
  <Override PartName="/ppt/charts/colors518.xml" ContentType="application/vnd.ms-office.chartcolorstyle+xml"/>
  <Override PartName="/ppt/charts/colors519.xml" ContentType="application/vnd.ms-office.chartcolorstyle+xml"/>
  <Override PartName="/ppt/charts/colors52.xml" ContentType="application/vnd.ms-office.chartcolorstyle+xml"/>
  <Override PartName="/ppt/charts/colors520.xml" ContentType="application/vnd.ms-office.chartcolorstyle+xml"/>
  <Override PartName="/ppt/charts/colors521.xml" ContentType="application/vnd.ms-office.chartcolorstyle+xml"/>
  <Override PartName="/ppt/charts/colors522.xml" ContentType="application/vnd.ms-office.chartcolorstyle+xml"/>
  <Override PartName="/ppt/charts/colors523.xml" ContentType="application/vnd.ms-office.chartcolorstyle+xml"/>
  <Override PartName="/ppt/charts/colors524.xml" ContentType="application/vnd.ms-office.chartcolorstyle+xml"/>
  <Override PartName="/ppt/charts/colors525.xml" ContentType="application/vnd.ms-office.chartcolorstyle+xml"/>
  <Override PartName="/ppt/charts/colors526.xml" ContentType="application/vnd.ms-office.chartcolorstyle+xml"/>
  <Override PartName="/ppt/charts/colors527.xml" ContentType="application/vnd.ms-office.chartcolorstyle+xml"/>
  <Override PartName="/ppt/charts/colors528.xml" ContentType="application/vnd.ms-office.chartcolorstyle+xml"/>
  <Override PartName="/ppt/charts/colors529.xml" ContentType="application/vnd.ms-office.chartcolorstyle+xml"/>
  <Override PartName="/ppt/charts/colors53.xml" ContentType="application/vnd.ms-office.chartcolorstyle+xml"/>
  <Override PartName="/ppt/charts/colors530.xml" ContentType="application/vnd.ms-office.chartcolorstyle+xml"/>
  <Override PartName="/ppt/charts/colors531.xml" ContentType="application/vnd.ms-office.chartcolorstyle+xml"/>
  <Override PartName="/ppt/charts/colors532.xml" ContentType="application/vnd.ms-office.chartcolorstyle+xml"/>
  <Override PartName="/ppt/charts/colors533.xml" ContentType="application/vnd.ms-office.chartcolorstyle+xml"/>
  <Override PartName="/ppt/charts/colors534.xml" ContentType="application/vnd.ms-office.chartcolorstyle+xml"/>
  <Override PartName="/ppt/charts/colors535.xml" ContentType="application/vnd.ms-office.chartcolorstyle+xml"/>
  <Override PartName="/ppt/charts/colors536.xml" ContentType="application/vnd.ms-office.chartcolorstyle+xml"/>
  <Override PartName="/ppt/charts/colors537.xml" ContentType="application/vnd.ms-office.chartcolorstyle+xml"/>
  <Override PartName="/ppt/charts/colors538.xml" ContentType="application/vnd.ms-office.chartcolorstyle+xml"/>
  <Override PartName="/ppt/charts/colors539.xml" ContentType="application/vnd.ms-office.chartcolorstyle+xml"/>
  <Override PartName="/ppt/charts/colors54.xml" ContentType="application/vnd.ms-office.chartcolorstyle+xml"/>
  <Override PartName="/ppt/charts/colors540.xml" ContentType="application/vnd.ms-office.chartcolorstyle+xml"/>
  <Override PartName="/ppt/charts/colors541.xml" ContentType="application/vnd.ms-office.chartcolorstyle+xml"/>
  <Override PartName="/ppt/charts/colors542.xml" ContentType="application/vnd.ms-office.chartcolorstyle+xml"/>
  <Override PartName="/ppt/charts/colors543.xml" ContentType="application/vnd.ms-office.chartcolorstyle+xml"/>
  <Override PartName="/ppt/charts/colors544.xml" ContentType="application/vnd.ms-office.chartcolorstyle+xml"/>
  <Override PartName="/ppt/charts/colors545.xml" ContentType="application/vnd.ms-office.chartcolorstyle+xml"/>
  <Override PartName="/ppt/charts/colors546.xml" ContentType="application/vnd.ms-office.chartcolorstyle+xml"/>
  <Override PartName="/ppt/charts/colors547.xml" ContentType="application/vnd.ms-office.chartcolorstyle+xml"/>
  <Override PartName="/ppt/charts/colors548.xml" ContentType="application/vnd.ms-office.chartcolorstyle+xml"/>
  <Override PartName="/ppt/charts/colors549.xml" ContentType="application/vnd.ms-office.chartcolorstyle+xml"/>
  <Override PartName="/ppt/charts/colors55.xml" ContentType="application/vnd.ms-office.chartcolorstyle+xml"/>
  <Override PartName="/ppt/charts/colors550.xml" ContentType="application/vnd.ms-office.chartcolorstyle+xml"/>
  <Override PartName="/ppt/charts/colors551.xml" ContentType="application/vnd.ms-office.chartcolorstyle+xml"/>
  <Override PartName="/ppt/charts/colors552.xml" ContentType="application/vnd.ms-office.chartcolorstyle+xml"/>
  <Override PartName="/ppt/charts/colors553.xml" ContentType="application/vnd.ms-office.chartcolorstyle+xml"/>
  <Override PartName="/ppt/charts/colors554.xml" ContentType="application/vnd.ms-office.chartcolorstyle+xml"/>
  <Override PartName="/ppt/charts/colors555.xml" ContentType="application/vnd.ms-office.chartcolorstyle+xml"/>
  <Override PartName="/ppt/charts/colors556.xml" ContentType="application/vnd.ms-office.chartcolorstyle+xml"/>
  <Override PartName="/ppt/charts/colors557.xml" ContentType="application/vnd.ms-office.chartcolorstyle+xml"/>
  <Override PartName="/ppt/charts/colors558.xml" ContentType="application/vnd.ms-office.chartcolorstyle+xml"/>
  <Override PartName="/ppt/charts/colors559.xml" ContentType="application/vnd.ms-office.chartcolorstyle+xml"/>
  <Override PartName="/ppt/charts/colors56.xml" ContentType="application/vnd.ms-office.chartcolorstyle+xml"/>
  <Override PartName="/ppt/charts/colors560.xml" ContentType="application/vnd.ms-office.chartcolorstyle+xml"/>
  <Override PartName="/ppt/charts/colors561.xml" ContentType="application/vnd.ms-office.chartcolorstyle+xml"/>
  <Override PartName="/ppt/charts/colors562.xml" ContentType="application/vnd.ms-office.chartcolorstyle+xml"/>
  <Override PartName="/ppt/charts/colors563.xml" ContentType="application/vnd.ms-office.chartcolorstyle+xml"/>
  <Override PartName="/ppt/charts/colors564.xml" ContentType="application/vnd.ms-office.chartcolorstyle+xml"/>
  <Override PartName="/ppt/charts/colors565.xml" ContentType="application/vnd.ms-office.chartcolorstyle+xml"/>
  <Override PartName="/ppt/charts/colors566.xml" ContentType="application/vnd.ms-office.chartcolorstyle+xml"/>
  <Override PartName="/ppt/charts/colors567.xml" ContentType="application/vnd.ms-office.chartcolorstyle+xml"/>
  <Override PartName="/ppt/charts/colors568.xml" ContentType="application/vnd.ms-office.chartcolorstyle+xml"/>
  <Override PartName="/ppt/charts/colors569.xml" ContentType="application/vnd.ms-office.chartcolorstyle+xml"/>
  <Override PartName="/ppt/charts/colors57.xml" ContentType="application/vnd.ms-office.chartcolorstyle+xml"/>
  <Override PartName="/ppt/charts/colors570.xml" ContentType="application/vnd.ms-office.chartcolorstyle+xml"/>
  <Override PartName="/ppt/charts/colors571.xml" ContentType="application/vnd.ms-office.chartcolorstyle+xml"/>
  <Override PartName="/ppt/charts/colors572.xml" ContentType="application/vnd.ms-office.chartcolorstyle+xml"/>
  <Override PartName="/ppt/charts/colors573.xml" ContentType="application/vnd.ms-office.chartcolorstyle+xml"/>
  <Override PartName="/ppt/charts/colors574.xml" ContentType="application/vnd.ms-office.chartcolorstyle+xml"/>
  <Override PartName="/ppt/charts/colors575.xml" ContentType="application/vnd.ms-office.chartcolorstyle+xml"/>
  <Override PartName="/ppt/charts/colors576.xml" ContentType="application/vnd.ms-office.chartcolorstyle+xml"/>
  <Override PartName="/ppt/charts/colors577.xml" ContentType="application/vnd.ms-office.chartcolorstyle+xml"/>
  <Override PartName="/ppt/charts/colors578.xml" ContentType="application/vnd.ms-office.chartcolorstyle+xml"/>
  <Override PartName="/ppt/charts/colors579.xml" ContentType="application/vnd.ms-office.chartcolorstyle+xml"/>
  <Override PartName="/ppt/charts/colors58.xml" ContentType="application/vnd.ms-office.chartcolorstyle+xml"/>
  <Override PartName="/ppt/charts/colors580.xml" ContentType="application/vnd.ms-office.chartcolorstyle+xml"/>
  <Override PartName="/ppt/charts/colors581.xml" ContentType="application/vnd.ms-office.chartcolorstyle+xml"/>
  <Override PartName="/ppt/charts/colors582.xml" ContentType="application/vnd.ms-office.chartcolorstyle+xml"/>
  <Override PartName="/ppt/charts/colors583.xml" ContentType="application/vnd.ms-office.chartcolorstyle+xml"/>
  <Override PartName="/ppt/charts/colors584.xml" ContentType="application/vnd.ms-office.chartcolorstyle+xml"/>
  <Override PartName="/ppt/charts/colors585.xml" ContentType="application/vnd.ms-office.chartcolorstyle+xml"/>
  <Override PartName="/ppt/charts/colors586.xml" ContentType="application/vnd.ms-office.chartcolorstyle+xml"/>
  <Override PartName="/ppt/charts/colors587.xml" ContentType="application/vnd.ms-office.chartcolorstyle+xml"/>
  <Override PartName="/ppt/charts/colors588.xml" ContentType="application/vnd.ms-office.chartcolorstyle+xml"/>
  <Override PartName="/ppt/charts/colors589.xml" ContentType="application/vnd.ms-office.chartcolorstyle+xml"/>
  <Override PartName="/ppt/charts/colors59.xml" ContentType="application/vnd.ms-office.chartcolorstyle+xml"/>
  <Override PartName="/ppt/charts/colors590.xml" ContentType="application/vnd.ms-office.chartcolorstyle+xml"/>
  <Override PartName="/ppt/charts/colors591.xml" ContentType="application/vnd.ms-office.chartcolorstyle+xml"/>
  <Override PartName="/ppt/charts/colors592.xml" ContentType="application/vnd.ms-office.chartcolorstyle+xml"/>
  <Override PartName="/ppt/charts/colors593.xml" ContentType="application/vnd.ms-office.chartcolorstyle+xml"/>
  <Override PartName="/ppt/charts/colors594.xml" ContentType="application/vnd.ms-office.chartcolorstyle+xml"/>
  <Override PartName="/ppt/charts/colors595.xml" ContentType="application/vnd.ms-office.chartcolorstyle+xml"/>
  <Override PartName="/ppt/charts/colors596.xml" ContentType="application/vnd.ms-office.chartcolorstyle+xml"/>
  <Override PartName="/ppt/charts/colors597.xml" ContentType="application/vnd.ms-office.chartcolorstyle+xml"/>
  <Override PartName="/ppt/charts/colors598.xml" ContentType="application/vnd.ms-office.chartcolorstyle+xml"/>
  <Override PartName="/ppt/charts/colors599.xml" ContentType="application/vnd.ms-office.chartcolorstyle+xml"/>
  <Override PartName="/ppt/charts/colors6.xml" ContentType="application/vnd.ms-office.chartcolorstyle+xml"/>
  <Override PartName="/ppt/charts/colors60.xml" ContentType="application/vnd.ms-office.chartcolorstyle+xml"/>
  <Override PartName="/ppt/charts/colors600.xml" ContentType="application/vnd.ms-office.chartcolorstyle+xml"/>
  <Override PartName="/ppt/charts/colors601.xml" ContentType="application/vnd.ms-office.chartcolorstyle+xml"/>
  <Override PartName="/ppt/charts/colors602.xml" ContentType="application/vnd.ms-office.chartcolorstyle+xml"/>
  <Override PartName="/ppt/charts/colors603.xml" ContentType="application/vnd.ms-office.chartcolorstyle+xml"/>
  <Override PartName="/ppt/charts/colors604.xml" ContentType="application/vnd.ms-office.chartcolorstyle+xml"/>
  <Override PartName="/ppt/charts/colors605.xml" ContentType="application/vnd.ms-office.chartcolorstyle+xml"/>
  <Override PartName="/ppt/charts/colors606.xml" ContentType="application/vnd.ms-office.chartcolorstyle+xml"/>
  <Override PartName="/ppt/charts/colors607.xml" ContentType="application/vnd.ms-office.chartcolorstyle+xml"/>
  <Override PartName="/ppt/charts/colors608.xml" ContentType="application/vnd.ms-office.chartcolorstyle+xml"/>
  <Override PartName="/ppt/charts/colors609.xml" ContentType="application/vnd.ms-office.chartcolorstyle+xml"/>
  <Override PartName="/ppt/charts/colors61.xml" ContentType="application/vnd.ms-office.chartcolorstyle+xml"/>
  <Override PartName="/ppt/charts/colors610.xml" ContentType="application/vnd.ms-office.chartcolorstyle+xml"/>
  <Override PartName="/ppt/charts/colors611.xml" ContentType="application/vnd.ms-office.chartcolorstyle+xml"/>
  <Override PartName="/ppt/charts/colors612.xml" ContentType="application/vnd.ms-office.chartcolorstyle+xml"/>
  <Override PartName="/ppt/charts/colors613.xml" ContentType="application/vnd.ms-office.chartcolorstyle+xml"/>
  <Override PartName="/ppt/charts/colors614.xml" ContentType="application/vnd.ms-office.chartcolorstyle+xml"/>
  <Override PartName="/ppt/charts/colors615.xml" ContentType="application/vnd.ms-office.chartcolorstyle+xml"/>
  <Override PartName="/ppt/charts/colors616.xml" ContentType="application/vnd.ms-office.chartcolorstyle+xml"/>
  <Override PartName="/ppt/charts/colors617.xml" ContentType="application/vnd.ms-office.chartcolorstyle+xml"/>
  <Override PartName="/ppt/charts/colors618.xml" ContentType="application/vnd.ms-office.chartcolorstyle+xml"/>
  <Override PartName="/ppt/charts/colors619.xml" ContentType="application/vnd.ms-office.chartcolorstyle+xml"/>
  <Override PartName="/ppt/charts/colors62.xml" ContentType="application/vnd.ms-office.chartcolorstyle+xml"/>
  <Override PartName="/ppt/charts/colors620.xml" ContentType="application/vnd.ms-office.chartcolorstyle+xml"/>
  <Override PartName="/ppt/charts/colors621.xml" ContentType="application/vnd.ms-office.chartcolorstyle+xml"/>
  <Override PartName="/ppt/charts/colors622.xml" ContentType="application/vnd.ms-office.chartcolorstyle+xml"/>
  <Override PartName="/ppt/charts/colors623.xml" ContentType="application/vnd.ms-office.chartcolorstyle+xml"/>
  <Override PartName="/ppt/charts/colors624.xml" ContentType="application/vnd.ms-office.chartcolorstyle+xml"/>
  <Override PartName="/ppt/charts/colors625.xml" ContentType="application/vnd.ms-office.chartcolorstyle+xml"/>
  <Override PartName="/ppt/charts/colors626.xml" ContentType="application/vnd.ms-office.chartcolorstyle+xml"/>
  <Override PartName="/ppt/charts/colors627.xml" ContentType="application/vnd.ms-office.chartcolorstyle+xml"/>
  <Override PartName="/ppt/charts/colors628.xml" ContentType="application/vnd.ms-office.chartcolorstyle+xml"/>
  <Override PartName="/ppt/charts/colors629.xml" ContentType="application/vnd.ms-office.chartcolorstyle+xml"/>
  <Override PartName="/ppt/charts/colors63.xml" ContentType="application/vnd.ms-office.chartcolorstyle+xml"/>
  <Override PartName="/ppt/charts/colors630.xml" ContentType="application/vnd.ms-office.chartcolorstyle+xml"/>
  <Override PartName="/ppt/charts/colors631.xml" ContentType="application/vnd.ms-office.chartcolorstyle+xml"/>
  <Override PartName="/ppt/charts/colors632.xml" ContentType="application/vnd.ms-office.chartcolorstyle+xml"/>
  <Override PartName="/ppt/charts/colors633.xml" ContentType="application/vnd.ms-office.chartcolorstyle+xml"/>
  <Override PartName="/ppt/charts/colors634.xml" ContentType="application/vnd.ms-office.chartcolorstyle+xml"/>
  <Override PartName="/ppt/charts/colors635.xml" ContentType="application/vnd.ms-office.chartcolorstyle+xml"/>
  <Override PartName="/ppt/charts/colors636.xml" ContentType="application/vnd.ms-office.chartcolorstyle+xml"/>
  <Override PartName="/ppt/charts/colors637.xml" ContentType="application/vnd.ms-office.chartcolorstyle+xml"/>
  <Override PartName="/ppt/charts/colors638.xml" ContentType="application/vnd.ms-office.chartcolorstyle+xml"/>
  <Override PartName="/ppt/charts/colors639.xml" ContentType="application/vnd.ms-office.chartcolorstyle+xml"/>
  <Override PartName="/ppt/charts/colors64.xml" ContentType="application/vnd.ms-office.chartcolorstyle+xml"/>
  <Override PartName="/ppt/charts/colors640.xml" ContentType="application/vnd.ms-office.chartcolorstyle+xml"/>
  <Override PartName="/ppt/charts/colors641.xml" ContentType="application/vnd.ms-office.chartcolorstyle+xml"/>
  <Override PartName="/ppt/charts/colors642.xml" ContentType="application/vnd.ms-office.chartcolorstyle+xml"/>
  <Override PartName="/ppt/charts/colors643.xml" ContentType="application/vnd.ms-office.chartcolorstyle+xml"/>
  <Override PartName="/ppt/charts/colors644.xml" ContentType="application/vnd.ms-office.chartcolorstyle+xml"/>
  <Override PartName="/ppt/charts/colors645.xml" ContentType="application/vnd.ms-office.chartcolorstyle+xml"/>
  <Override PartName="/ppt/charts/colors646.xml" ContentType="application/vnd.ms-office.chartcolorstyle+xml"/>
  <Override PartName="/ppt/charts/colors647.xml" ContentType="application/vnd.ms-office.chartcolorstyle+xml"/>
  <Override PartName="/ppt/charts/colors648.xml" ContentType="application/vnd.ms-office.chartcolorstyle+xml"/>
  <Override PartName="/ppt/charts/colors649.xml" ContentType="application/vnd.ms-office.chartcolorstyle+xml"/>
  <Override PartName="/ppt/charts/colors65.xml" ContentType="application/vnd.ms-office.chartcolorstyle+xml"/>
  <Override PartName="/ppt/charts/colors650.xml" ContentType="application/vnd.ms-office.chartcolorstyle+xml"/>
  <Override PartName="/ppt/charts/colors651.xml" ContentType="application/vnd.ms-office.chartcolorstyle+xml"/>
  <Override PartName="/ppt/charts/colors652.xml" ContentType="application/vnd.ms-office.chartcolorstyle+xml"/>
  <Override PartName="/ppt/charts/colors653.xml" ContentType="application/vnd.ms-office.chartcolorstyle+xml"/>
  <Override PartName="/ppt/charts/colors654.xml" ContentType="application/vnd.ms-office.chartcolorstyle+xml"/>
  <Override PartName="/ppt/charts/colors655.xml" ContentType="application/vnd.ms-office.chartcolorstyle+xml"/>
  <Override PartName="/ppt/charts/colors656.xml" ContentType="application/vnd.ms-office.chartcolorstyle+xml"/>
  <Override PartName="/ppt/charts/colors657.xml" ContentType="application/vnd.ms-office.chartcolorstyle+xml"/>
  <Override PartName="/ppt/charts/colors658.xml" ContentType="application/vnd.ms-office.chartcolorstyle+xml"/>
  <Override PartName="/ppt/charts/colors659.xml" ContentType="application/vnd.ms-office.chartcolorstyle+xml"/>
  <Override PartName="/ppt/charts/colors66.xml" ContentType="application/vnd.ms-office.chartcolorstyle+xml"/>
  <Override PartName="/ppt/charts/colors660.xml" ContentType="application/vnd.ms-office.chartcolorstyle+xml"/>
  <Override PartName="/ppt/charts/colors661.xml" ContentType="application/vnd.ms-office.chartcolorstyle+xml"/>
  <Override PartName="/ppt/charts/colors662.xml" ContentType="application/vnd.ms-office.chartcolorstyle+xml"/>
  <Override PartName="/ppt/charts/colors663.xml" ContentType="application/vnd.ms-office.chartcolorstyle+xml"/>
  <Override PartName="/ppt/charts/colors664.xml" ContentType="application/vnd.ms-office.chartcolorstyle+xml"/>
  <Override PartName="/ppt/charts/colors665.xml" ContentType="application/vnd.ms-office.chartcolorstyle+xml"/>
  <Override PartName="/ppt/charts/colors666.xml" ContentType="application/vnd.ms-office.chartcolorstyle+xml"/>
  <Override PartName="/ppt/charts/colors667.xml" ContentType="application/vnd.ms-office.chartcolorstyle+xml"/>
  <Override PartName="/ppt/charts/colors668.xml" ContentType="application/vnd.ms-office.chartcolorstyle+xml"/>
  <Override PartName="/ppt/charts/colors669.xml" ContentType="application/vnd.ms-office.chartcolorstyle+xml"/>
  <Override PartName="/ppt/charts/colors67.xml" ContentType="application/vnd.ms-office.chartcolorstyle+xml"/>
  <Override PartName="/ppt/charts/colors670.xml" ContentType="application/vnd.ms-office.chartcolorstyle+xml"/>
  <Override PartName="/ppt/charts/colors671.xml" ContentType="application/vnd.ms-office.chartcolorstyle+xml"/>
  <Override PartName="/ppt/charts/colors672.xml" ContentType="application/vnd.ms-office.chartcolorstyle+xml"/>
  <Override PartName="/ppt/charts/colors673.xml" ContentType="application/vnd.ms-office.chartcolorstyle+xml"/>
  <Override PartName="/ppt/charts/colors674.xml" ContentType="application/vnd.ms-office.chartcolorstyle+xml"/>
  <Override PartName="/ppt/charts/colors675.xml" ContentType="application/vnd.ms-office.chartcolorstyle+xml"/>
  <Override PartName="/ppt/charts/colors676.xml" ContentType="application/vnd.ms-office.chartcolorstyle+xml"/>
  <Override PartName="/ppt/charts/colors677.xml" ContentType="application/vnd.ms-office.chartcolorstyle+xml"/>
  <Override PartName="/ppt/charts/colors678.xml" ContentType="application/vnd.ms-office.chartcolorstyle+xml"/>
  <Override PartName="/ppt/charts/colors679.xml" ContentType="application/vnd.ms-office.chartcolorstyle+xml"/>
  <Override PartName="/ppt/charts/colors68.xml" ContentType="application/vnd.ms-office.chartcolorstyle+xml"/>
  <Override PartName="/ppt/charts/colors680.xml" ContentType="application/vnd.ms-office.chartcolorstyle+xml"/>
  <Override PartName="/ppt/charts/colors681.xml" ContentType="application/vnd.ms-office.chartcolorstyle+xml"/>
  <Override PartName="/ppt/charts/colors682.xml" ContentType="application/vnd.ms-office.chartcolorstyle+xml"/>
  <Override PartName="/ppt/charts/colors683.xml" ContentType="application/vnd.ms-office.chartcolorstyle+xml"/>
  <Override PartName="/ppt/charts/colors684.xml" ContentType="application/vnd.ms-office.chartcolorstyle+xml"/>
  <Override PartName="/ppt/charts/colors685.xml" ContentType="application/vnd.ms-office.chartcolorstyle+xml"/>
  <Override PartName="/ppt/charts/colors686.xml" ContentType="application/vnd.ms-office.chartcolorstyle+xml"/>
  <Override PartName="/ppt/charts/colors687.xml" ContentType="application/vnd.ms-office.chartcolorstyle+xml"/>
  <Override PartName="/ppt/charts/colors688.xml" ContentType="application/vnd.ms-office.chartcolorstyle+xml"/>
  <Override PartName="/ppt/charts/colors689.xml" ContentType="application/vnd.ms-office.chartcolorstyle+xml"/>
  <Override PartName="/ppt/charts/colors69.xml" ContentType="application/vnd.ms-office.chartcolorstyle+xml"/>
  <Override PartName="/ppt/charts/colors690.xml" ContentType="application/vnd.ms-office.chartcolorstyle+xml"/>
  <Override PartName="/ppt/charts/colors691.xml" ContentType="application/vnd.ms-office.chartcolorstyle+xml"/>
  <Override PartName="/ppt/charts/colors692.xml" ContentType="application/vnd.ms-office.chartcolorstyle+xml"/>
  <Override PartName="/ppt/charts/colors693.xml" ContentType="application/vnd.ms-office.chartcolorstyle+xml"/>
  <Override PartName="/ppt/charts/colors694.xml" ContentType="application/vnd.ms-office.chartcolorstyle+xml"/>
  <Override PartName="/ppt/charts/colors695.xml" ContentType="application/vnd.ms-office.chartcolorstyle+xml"/>
  <Override PartName="/ppt/charts/colors696.xml" ContentType="application/vnd.ms-office.chartcolorstyle+xml"/>
  <Override PartName="/ppt/charts/colors697.xml" ContentType="application/vnd.ms-office.chartcolorstyle+xml"/>
  <Override PartName="/ppt/charts/colors698.xml" ContentType="application/vnd.ms-office.chartcolorstyle+xml"/>
  <Override PartName="/ppt/charts/colors699.xml" ContentType="application/vnd.ms-office.chartcolorstyle+xml"/>
  <Override PartName="/ppt/charts/colors7.xml" ContentType="application/vnd.ms-office.chartcolorstyle+xml"/>
  <Override PartName="/ppt/charts/colors70.xml" ContentType="application/vnd.ms-office.chartcolorstyle+xml"/>
  <Override PartName="/ppt/charts/colors71.xml" ContentType="application/vnd.ms-office.chartcolorstyle+xml"/>
  <Override PartName="/ppt/charts/colors72.xml" ContentType="application/vnd.ms-office.chartcolorstyle+xml"/>
  <Override PartName="/ppt/charts/colors73.xml" ContentType="application/vnd.ms-office.chartcolorstyle+xml"/>
  <Override PartName="/ppt/charts/colors74.xml" ContentType="application/vnd.ms-office.chartcolorstyle+xml"/>
  <Override PartName="/ppt/charts/colors75.xml" ContentType="application/vnd.ms-office.chartcolorstyle+xml"/>
  <Override PartName="/ppt/charts/colors76.xml" ContentType="application/vnd.ms-office.chartcolorstyle+xml"/>
  <Override PartName="/ppt/charts/colors77.xml" ContentType="application/vnd.ms-office.chartcolorstyle+xml"/>
  <Override PartName="/ppt/charts/colors78.xml" ContentType="application/vnd.ms-office.chartcolorstyle+xml"/>
  <Override PartName="/ppt/charts/colors79.xml" ContentType="application/vnd.ms-office.chartcolorstyle+xml"/>
  <Override PartName="/ppt/charts/colors8.xml" ContentType="application/vnd.ms-office.chartcolorstyle+xml"/>
  <Override PartName="/ppt/charts/colors80.xml" ContentType="application/vnd.ms-office.chartcolorstyle+xml"/>
  <Override PartName="/ppt/charts/colors81.xml" ContentType="application/vnd.ms-office.chartcolorstyle+xml"/>
  <Override PartName="/ppt/charts/colors82.xml" ContentType="application/vnd.ms-office.chartcolorstyle+xml"/>
  <Override PartName="/ppt/charts/colors83.xml" ContentType="application/vnd.ms-office.chartcolorstyle+xml"/>
  <Override PartName="/ppt/charts/colors84.xml" ContentType="application/vnd.ms-office.chartcolorstyle+xml"/>
  <Override PartName="/ppt/charts/colors85.xml" ContentType="application/vnd.ms-office.chartcolorstyle+xml"/>
  <Override PartName="/ppt/charts/colors86.xml" ContentType="application/vnd.ms-office.chartcolorstyle+xml"/>
  <Override PartName="/ppt/charts/colors87.xml" ContentType="application/vnd.ms-office.chartcolorstyle+xml"/>
  <Override PartName="/ppt/charts/colors88.xml" ContentType="application/vnd.ms-office.chartcolorstyle+xml"/>
  <Override PartName="/ppt/charts/colors89.xml" ContentType="application/vnd.ms-office.chartcolorstyle+xml"/>
  <Override PartName="/ppt/charts/colors9.xml" ContentType="application/vnd.ms-office.chartcolorstyle+xml"/>
  <Override PartName="/ppt/charts/colors90.xml" ContentType="application/vnd.ms-office.chartcolorstyle+xml"/>
  <Override PartName="/ppt/charts/colors91.xml" ContentType="application/vnd.ms-office.chartcolorstyle+xml"/>
  <Override PartName="/ppt/charts/colors92.xml" ContentType="application/vnd.ms-office.chartcolorstyle+xml"/>
  <Override PartName="/ppt/charts/colors93.xml" ContentType="application/vnd.ms-office.chartcolorstyle+xml"/>
  <Override PartName="/ppt/charts/colors94.xml" ContentType="application/vnd.ms-office.chartcolorstyle+xml"/>
  <Override PartName="/ppt/charts/colors95.xml" ContentType="application/vnd.ms-office.chartcolorstyle+xml"/>
  <Override PartName="/ppt/charts/colors96.xml" ContentType="application/vnd.ms-office.chartcolorstyle+xml"/>
  <Override PartName="/ppt/charts/colors97.xml" ContentType="application/vnd.ms-office.chartcolorstyle+xml"/>
  <Override PartName="/ppt/charts/colors98.xml" ContentType="application/vnd.ms-office.chartcolorstyle+xml"/>
  <Override PartName="/ppt/charts/colors99.xml" ContentType="application/vnd.ms-office.chartcolorstyle+xml"/>
  <Override PartName="/ppt/charts/style1.xml" ContentType="application/vnd.ms-office.chartstyle+xml"/>
  <Override PartName="/ppt/charts/style10.xml" ContentType="application/vnd.ms-office.chartstyle+xml"/>
  <Override PartName="/ppt/charts/style100.xml" ContentType="application/vnd.ms-office.chartstyle+xml"/>
  <Override PartName="/ppt/charts/style101.xml" ContentType="application/vnd.ms-office.chartstyle+xml"/>
  <Override PartName="/ppt/charts/style102.xml" ContentType="application/vnd.ms-office.chartstyle+xml"/>
  <Override PartName="/ppt/charts/style103.xml" ContentType="application/vnd.ms-office.chartstyle+xml"/>
  <Override PartName="/ppt/charts/style104.xml" ContentType="application/vnd.ms-office.chartstyle+xml"/>
  <Override PartName="/ppt/charts/style105.xml" ContentType="application/vnd.ms-office.chartstyle+xml"/>
  <Override PartName="/ppt/charts/style106.xml" ContentType="application/vnd.ms-office.chartstyle+xml"/>
  <Override PartName="/ppt/charts/style107.xml" ContentType="application/vnd.ms-office.chartstyle+xml"/>
  <Override PartName="/ppt/charts/style108.xml" ContentType="application/vnd.ms-office.chartstyle+xml"/>
  <Override PartName="/ppt/charts/style109.xml" ContentType="application/vnd.ms-office.chartstyle+xml"/>
  <Override PartName="/ppt/charts/style11.xml" ContentType="application/vnd.ms-office.chartstyle+xml"/>
  <Override PartName="/ppt/charts/style110.xml" ContentType="application/vnd.ms-office.chartstyle+xml"/>
  <Override PartName="/ppt/charts/style111.xml" ContentType="application/vnd.ms-office.chartstyle+xml"/>
  <Override PartName="/ppt/charts/style112.xml" ContentType="application/vnd.ms-office.chartstyle+xml"/>
  <Override PartName="/ppt/charts/style113.xml" ContentType="application/vnd.ms-office.chartstyle+xml"/>
  <Override PartName="/ppt/charts/style114.xml" ContentType="application/vnd.ms-office.chartstyle+xml"/>
  <Override PartName="/ppt/charts/style115.xml" ContentType="application/vnd.ms-office.chartstyle+xml"/>
  <Override PartName="/ppt/charts/style116.xml" ContentType="application/vnd.ms-office.chartstyle+xml"/>
  <Override PartName="/ppt/charts/style117.xml" ContentType="application/vnd.ms-office.chartstyle+xml"/>
  <Override PartName="/ppt/charts/style118.xml" ContentType="application/vnd.ms-office.chartstyle+xml"/>
  <Override PartName="/ppt/charts/style119.xml" ContentType="application/vnd.ms-office.chartstyle+xml"/>
  <Override PartName="/ppt/charts/style12.xml" ContentType="application/vnd.ms-office.chartstyle+xml"/>
  <Override PartName="/ppt/charts/style120.xml" ContentType="application/vnd.ms-office.chartstyle+xml"/>
  <Override PartName="/ppt/charts/style121.xml" ContentType="application/vnd.ms-office.chartstyle+xml"/>
  <Override PartName="/ppt/charts/style122.xml" ContentType="application/vnd.ms-office.chartstyle+xml"/>
  <Override PartName="/ppt/charts/style123.xml" ContentType="application/vnd.ms-office.chartstyle+xml"/>
  <Override PartName="/ppt/charts/style124.xml" ContentType="application/vnd.ms-office.chartstyle+xml"/>
  <Override PartName="/ppt/charts/style125.xml" ContentType="application/vnd.ms-office.chartstyle+xml"/>
  <Override PartName="/ppt/charts/style126.xml" ContentType="application/vnd.ms-office.chartstyle+xml"/>
  <Override PartName="/ppt/charts/style127.xml" ContentType="application/vnd.ms-office.chartstyle+xml"/>
  <Override PartName="/ppt/charts/style128.xml" ContentType="application/vnd.ms-office.chartstyle+xml"/>
  <Override PartName="/ppt/charts/style129.xml" ContentType="application/vnd.ms-office.chartstyle+xml"/>
  <Override PartName="/ppt/charts/style13.xml" ContentType="application/vnd.ms-office.chartstyle+xml"/>
  <Override PartName="/ppt/charts/style130.xml" ContentType="application/vnd.ms-office.chartstyle+xml"/>
  <Override PartName="/ppt/charts/style131.xml" ContentType="application/vnd.ms-office.chartstyle+xml"/>
  <Override PartName="/ppt/charts/style132.xml" ContentType="application/vnd.ms-office.chartstyle+xml"/>
  <Override PartName="/ppt/charts/style133.xml" ContentType="application/vnd.ms-office.chartstyle+xml"/>
  <Override PartName="/ppt/charts/style134.xml" ContentType="application/vnd.ms-office.chartstyle+xml"/>
  <Override PartName="/ppt/charts/style135.xml" ContentType="application/vnd.ms-office.chartstyle+xml"/>
  <Override PartName="/ppt/charts/style136.xml" ContentType="application/vnd.ms-office.chartstyle+xml"/>
  <Override PartName="/ppt/charts/style137.xml" ContentType="application/vnd.ms-office.chartstyle+xml"/>
  <Override PartName="/ppt/charts/style138.xml" ContentType="application/vnd.ms-office.chartstyle+xml"/>
  <Override PartName="/ppt/charts/style139.xml" ContentType="application/vnd.ms-office.chartstyle+xml"/>
  <Override PartName="/ppt/charts/style14.xml" ContentType="application/vnd.ms-office.chartstyle+xml"/>
  <Override PartName="/ppt/charts/style140.xml" ContentType="application/vnd.ms-office.chartstyle+xml"/>
  <Override PartName="/ppt/charts/style141.xml" ContentType="application/vnd.ms-office.chartstyle+xml"/>
  <Override PartName="/ppt/charts/style142.xml" ContentType="application/vnd.ms-office.chartstyle+xml"/>
  <Override PartName="/ppt/charts/style143.xml" ContentType="application/vnd.ms-office.chartstyle+xml"/>
  <Override PartName="/ppt/charts/style144.xml" ContentType="application/vnd.ms-office.chartstyle+xml"/>
  <Override PartName="/ppt/charts/style145.xml" ContentType="application/vnd.ms-office.chartstyle+xml"/>
  <Override PartName="/ppt/charts/style146.xml" ContentType="application/vnd.ms-office.chartstyle+xml"/>
  <Override PartName="/ppt/charts/style147.xml" ContentType="application/vnd.ms-office.chartstyle+xml"/>
  <Override PartName="/ppt/charts/style148.xml" ContentType="application/vnd.ms-office.chartstyle+xml"/>
  <Override PartName="/ppt/charts/style149.xml" ContentType="application/vnd.ms-office.chartstyle+xml"/>
  <Override PartName="/ppt/charts/style15.xml" ContentType="application/vnd.ms-office.chartstyle+xml"/>
  <Override PartName="/ppt/charts/style150.xml" ContentType="application/vnd.ms-office.chartstyle+xml"/>
  <Override PartName="/ppt/charts/style151.xml" ContentType="application/vnd.ms-office.chartstyle+xml"/>
  <Override PartName="/ppt/charts/style152.xml" ContentType="application/vnd.ms-office.chartstyle+xml"/>
  <Override PartName="/ppt/charts/style153.xml" ContentType="application/vnd.ms-office.chartstyle+xml"/>
  <Override PartName="/ppt/charts/style154.xml" ContentType="application/vnd.ms-office.chartstyle+xml"/>
  <Override PartName="/ppt/charts/style155.xml" ContentType="application/vnd.ms-office.chartstyle+xml"/>
  <Override PartName="/ppt/charts/style156.xml" ContentType="application/vnd.ms-office.chartstyle+xml"/>
  <Override PartName="/ppt/charts/style157.xml" ContentType="application/vnd.ms-office.chartstyle+xml"/>
  <Override PartName="/ppt/charts/style158.xml" ContentType="application/vnd.ms-office.chartstyle+xml"/>
  <Override PartName="/ppt/charts/style159.xml" ContentType="application/vnd.ms-office.chartstyle+xml"/>
  <Override PartName="/ppt/charts/style16.xml" ContentType="application/vnd.ms-office.chartstyle+xml"/>
  <Override PartName="/ppt/charts/style160.xml" ContentType="application/vnd.ms-office.chartstyle+xml"/>
  <Override PartName="/ppt/charts/style161.xml" ContentType="application/vnd.ms-office.chartstyle+xml"/>
  <Override PartName="/ppt/charts/style162.xml" ContentType="application/vnd.ms-office.chartstyle+xml"/>
  <Override PartName="/ppt/charts/style163.xml" ContentType="application/vnd.ms-office.chartstyle+xml"/>
  <Override PartName="/ppt/charts/style164.xml" ContentType="application/vnd.ms-office.chartstyle+xml"/>
  <Override PartName="/ppt/charts/style165.xml" ContentType="application/vnd.ms-office.chartstyle+xml"/>
  <Override PartName="/ppt/charts/style166.xml" ContentType="application/vnd.ms-office.chartstyle+xml"/>
  <Override PartName="/ppt/charts/style167.xml" ContentType="application/vnd.ms-office.chartstyle+xml"/>
  <Override PartName="/ppt/charts/style168.xml" ContentType="application/vnd.ms-office.chartstyle+xml"/>
  <Override PartName="/ppt/charts/style169.xml" ContentType="application/vnd.ms-office.chartstyle+xml"/>
  <Override PartName="/ppt/charts/style17.xml" ContentType="application/vnd.ms-office.chartstyle+xml"/>
  <Override PartName="/ppt/charts/style170.xml" ContentType="application/vnd.ms-office.chartstyle+xml"/>
  <Override PartName="/ppt/charts/style171.xml" ContentType="application/vnd.ms-office.chartstyle+xml"/>
  <Override PartName="/ppt/charts/style172.xml" ContentType="application/vnd.ms-office.chartstyle+xml"/>
  <Override PartName="/ppt/charts/style173.xml" ContentType="application/vnd.ms-office.chartstyle+xml"/>
  <Override PartName="/ppt/charts/style174.xml" ContentType="application/vnd.ms-office.chartstyle+xml"/>
  <Override PartName="/ppt/charts/style175.xml" ContentType="application/vnd.ms-office.chartstyle+xml"/>
  <Override PartName="/ppt/charts/style176.xml" ContentType="application/vnd.ms-office.chartstyle+xml"/>
  <Override PartName="/ppt/charts/style177.xml" ContentType="application/vnd.ms-office.chartstyle+xml"/>
  <Override PartName="/ppt/charts/style178.xml" ContentType="application/vnd.ms-office.chartstyle+xml"/>
  <Override PartName="/ppt/charts/style179.xml" ContentType="application/vnd.ms-office.chartstyle+xml"/>
  <Override PartName="/ppt/charts/style18.xml" ContentType="application/vnd.ms-office.chartstyle+xml"/>
  <Override PartName="/ppt/charts/style180.xml" ContentType="application/vnd.ms-office.chartstyle+xml"/>
  <Override PartName="/ppt/charts/style181.xml" ContentType="application/vnd.ms-office.chartstyle+xml"/>
  <Override PartName="/ppt/charts/style182.xml" ContentType="application/vnd.ms-office.chartstyle+xml"/>
  <Override PartName="/ppt/charts/style183.xml" ContentType="application/vnd.ms-office.chartstyle+xml"/>
  <Override PartName="/ppt/charts/style184.xml" ContentType="application/vnd.ms-office.chartstyle+xml"/>
  <Override PartName="/ppt/charts/style185.xml" ContentType="application/vnd.ms-office.chartstyle+xml"/>
  <Override PartName="/ppt/charts/style186.xml" ContentType="application/vnd.ms-office.chartstyle+xml"/>
  <Override PartName="/ppt/charts/style187.xml" ContentType="application/vnd.ms-office.chartstyle+xml"/>
  <Override PartName="/ppt/charts/style188.xml" ContentType="application/vnd.ms-office.chartstyle+xml"/>
  <Override PartName="/ppt/charts/style189.xml" ContentType="application/vnd.ms-office.chartstyle+xml"/>
  <Override PartName="/ppt/charts/style19.xml" ContentType="application/vnd.ms-office.chartstyle+xml"/>
  <Override PartName="/ppt/charts/style190.xml" ContentType="application/vnd.ms-office.chartstyle+xml"/>
  <Override PartName="/ppt/charts/style191.xml" ContentType="application/vnd.ms-office.chartstyle+xml"/>
  <Override PartName="/ppt/charts/style192.xml" ContentType="application/vnd.ms-office.chartstyle+xml"/>
  <Override PartName="/ppt/charts/style193.xml" ContentType="application/vnd.ms-office.chartstyle+xml"/>
  <Override PartName="/ppt/charts/style194.xml" ContentType="application/vnd.ms-office.chartstyle+xml"/>
  <Override PartName="/ppt/charts/style195.xml" ContentType="application/vnd.ms-office.chartstyle+xml"/>
  <Override PartName="/ppt/charts/style196.xml" ContentType="application/vnd.ms-office.chartstyle+xml"/>
  <Override PartName="/ppt/charts/style197.xml" ContentType="application/vnd.ms-office.chartstyle+xml"/>
  <Override PartName="/ppt/charts/style198.xml" ContentType="application/vnd.ms-office.chartstyle+xml"/>
  <Override PartName="/ppt/charts/style199.xml" ContentType="application/vnd.ms-office.chartstyle+xml"/>
  <Override PartName="/ppt/charts/style2.xml" ContentType="application/vnd.ms-office.chartstyle+xml"/>
  <Override PartName="/ppt/charts/style20.xml" ContentType="application/vnd.ms-office.chartstyle+xml"/>
  <Override PartName="/ppt/charts/style200.xml" ContentType="application/vnd.ms-office.chartstyle+xml"/>
  <Override PartName="/ppt/charts/style201.xml" ContentType="application/vnd.ms-office.chartstyle+xml"/>
  <Override PartName="/ppt/charts/style202.xml" ContentType="application/vnd.ms-office.chartstyle+xml"/>
  <Override PartName="/ppt/charts/style203.xml" ContentType="application/vnd.ms-office.chartstyle+xml"/>
  <Override PartName="/ppt/charts/style204.xml" ContentType="application/vnd.ms-office.chartstyle+xml"/>
  <Override PartName="/ppt/charts/style205.xml" ContentType="application/vnd.ms-office.chartstyle+xml"/>
  <Override PartName="/ppt/charts/style206.xml" ContentType="application/vnd.ms-office.chartstyle+xml"/>
  <Override PartName="/ppt/charts/style207.xml" ContentType="application/vnd.ms-office.chartstyle+xml"/>
  <Override PartName="/ppt/charts/style208.xml" ContentType="application/vnd.ms-office.chartstyle+xml"/>
  <Override PartName="/ppt/charts/style209.xml" ContentType="application/vnd.ms-office.chartstyle+xml"/>
  <Override PartName="/ppt/charts/style21.xml" ContentType="application/vnd.ms-office.chartstyle+xml"/>
  <Override PartName="/ppt/charts/style210.xml" ContentType="application/vnd.ms-office.chartstyle+xml"/>
  <Override PartName="/ppt/charts/style211.xml" ContentType="application/vnd.ms-office.chartstyle+xml"/>
  <Override PartName="/ppt/charts/style212.xml" ContentType="application/vnd.ms-office.chartstyle+xml"/>
  <Override PartName="/ppt/charts/style213.xml" ContentType="application/vnd.ms-office.chartstyle+xml"/>
  <Override PartName="/ppt/charts/style214.xml" ContentType="application/vnd.ms-office.chartstyle+xml"/>
  <Override PartName="/ppt/charts/style215.xml" ContentType="application/vnd.ms-office.chartstyle+xml"/>
  <Override PartName="/ppt/charts/style216.xml" ContentType="application/vnd.ms-office.chartstyle+xml"/>
  <Override PartName="/ppt/charts/style217.xml" ContentType="application/vnd.ms-office.chartstyle+xml"/>
  <Override PartName="/ppt/charts/style218.xml" ContentType="application/vnd.ms-office.chartstyle+xml"/>
  <Override PartName="/ppt/charts/style219.xml" ContentType="application/vnd.ms-office.chartstyle+xml"/>
  <Override PartName="/ppt/charts/style22.xml" ContentType="application/vnd.ms-office.chartstyle+xml"/>
  <Override PartName="/ppt/charts/style220.xml" ContentType="application/vnd.ms-office.chartstyle+xml"/>
  <Override PartName="/ppt/charts/style221.xml" ContentType="application/vnd.ms-office.chartstyle+xml"/>
  <Override PartName="/ppt/charts/style222.xml" ContentType="application/vnd.ms-office.chartstyle+xml"/>
  <Override PartName="/ppt/charts/style223.xml" ContentType="application/vnd.ms-office.chartstyle+xml"/>
  <Override PartName="/ppt/charts/style224.xml" ContentType="application/vnd.ms-office.chartstyle+xml"/>
  <Override PartName="/ppt/charts/style225.xml" ContentType="application/vnd.ms-office.chartstyle+xml"/>
  <Override PartName="/ppt/charts/style226.xml" ContentType="application/vnd.ms-office.chartstyle+xml"/>
  <Override PartName="/ppt/charts/style227.xml" ContentType="application/vnd.ms-office.chartstyle+xml"/>
  <Override PartName="/ppt/charts/style228.xml" ContentType="application/vnd.ms-office.chartstyle+xml"/>
  <Override PartName="/ppt/charts/style229.xml" ContentType="application/vnd.ms-office.chartstyle+xml"/>
  <Override PartName="/ppt/charts/style23.xml" ContentType="application/vnd.ms-office.chartstyle+xml"/>
  <Override PartName="/ppt/charts/style230.xml" ContentType="application/vnd.ms-office.chartstyle+xml"/>
  <Override PartName="/ppt/charts/style231.xml" ContentType="application/vnd.ms-office.chartstyle+xml"/>
  <Override PartName="/ppt/charts/style232.xml" ContentType="application/vnd.ms-office.chartstyle+xml"/>
  <Override PartName="/ppt/charts/style233.xml" ContentType="application/vnd.ms-office.chartstyle+xml"/>
  <Override PartName="/ppt/charts/style234.xml" ContentType="application/vnd.ms-office.chartstyle+xml"/>
  <Override PartName="/ppt/charts/style235.xml" ContentType="application/vnd.ms-office.chartstyle+xml"/>
  <Override PartName="/ppt/charts/style236.xml" ContentType="application/vnd.ms-office.chartstyle+xml"/>
  <Override PartName="/ppt/charts/style237.xml" ContentType="application/vnd.ms-office.chartstyle+xml"/>
  <Override PartName="/ppt/charts/style238.xml" ContentType="application/vnd.ms-office.chartstyle+xml"/>
  <Override PartName="/ppt/charts/style239.xml" ContentType="application/vnd.ms-office.chartstyle+xml"/>
  <Override PartName="/ppt/charts/style24.xml" ContentType="application/vnd.ms-office.chartstyle+xml"/>
  <Override PartName="/ppt/charts/style240.xml" ContentType="application/vnd.ms-office.chartstyle+xml"/>
  <Override PartName="/ppt/charts/style241.xml" ContentType="application/vnd.ms-office.chartstyle+xml"/>
  <Override PartName="/ppt/charts/style242.xml" ContentType="application/vnd.ms-office.chartstyle+xml"/>
  <Override PartName="/ppt/charts/style243.xml" ContentType="application/vnd.ms-office.chartstyle+xml"/>
  <Override PartName="/ppt/charts/style244.xml" ContentType="application/vnd.ms-office.chartstyle+xml"/>
  <Override PartName="/ppt/charts/style245.xml" ContentType="application/vnd.ms-office.chartstyle+xml"/>
  <Override PartName="/ppt/charts/style246.xml" ContentType="application/vnd.ms-office.chartstyle+xml"/>
  <Override PartName="/ppt/charts/style247.xml" ContentType="application/vnd.ms-office.chartstyle+xml"/>
  <Override PartName="/ppt/charts/style248.xml" ContentType="application/vnd.ms-office.chartstyle+xml"/>
  <Override PartName="/ppt/charts/style249.xml" ContentType="application/vnd.ms-office.chartstyle+xml"/>
  <Override PartName="/ppt/charts/style25.xml" ContentType="application/vnd.ms-office.chartstyle+xml"/>
  <Override PartName="/ppt/charts/style250.xml" ContentType="application/vnd.ms-office.chartstyle+xml"/>
  <Override PartName="/ppt/charts/style251.xml" ContentType="application/vnd.ms-office.chartstyle+xml"/>
  <Override PartName="/ppt/charts/style252.xml" ContentType="application/vnd.ms-office.chartstyle+xml"/>
  <Override PartName="/ppt/charts/style253.xml" ContentType="application/vnd.ms-office.chartstyle+xml"/>
  <Override PartName="/ppt/charts/style254.xml" ContentType="application/vnd.ms-office.chartstyle+xml"/>
  <Override PartName="/ppt/charts/style255.xml" ContentType="application/vnd.ms-office.chartstyle+xml"/>
  <Override PartName="/ppt/charts/style256.xml" ContentType="application/vnd.ms-office.chartstyle+xml"/>
  <Override PartName="/ppt/charts/style257.xml" ContentType="application/vnd.ms-office.chartstyle+xml"/>
  <Override PartName="/ppt/charts/style258.xml" ContentType="application/vnd.ms-office.chartstyle+xml"/>
  <Override PartName="/ppt/charts/style259.xml" ContentType="application/vnd.ms-office.chartstyle+xml"/>
  <Override PartName="/ppt/charts/style26.xml" ContentType="application/vnd.ms-office.chartstyle+xml"/>
  <Override PartName="/ppt/charts/style260.xml" ContentType="application/vnd.ms-office.chartstyle+xml"/>
  <Override PartName="/ppt/charts/style261.xml" ContentType="application/vnd.ms-office.chartstyle+xml"/>
  <Override PartName="/ppt/charts/style262.xml" ContentType="application/vnd.ms-office.chartstyle+xml"/>
  <Override PartName="/ppt/charts/style263.xml" ContentType="application/vnd.ms-office.chartstyle+xml"/>
  <Override PartName="/ppt/charts/style264.xml" ContentType="application/vnd.ms-office.chartstyle+xml"/>
  <Override PartName="/ppt/charts/style265.xml" ContentType="application/vnd.ms-office.chartstyle+xml"/>
  <Override PartName="/ppt/charts/style266.xml" ContentType="application/vnd.ms-office.chartstyle+xml"/>
  <Override PartName="/ppt/charts/style267.xml" ContentType="application/vnd.ms-office.chartstyle+xml"/>
  <Override PartName="/ppt/charts/style268.xml" ContentType="application/vnd.ms-office.chartstyle+xml"/>
  <Override PartName="/ppt/charts/style269.xml" ContentType="application/vnd.ms-office.chartstyle+xml"/>
  <Override PartName="/ppt/charts/style27.xml" ContentType="application/vnd.ms-office.chartstyle+xml"/>
  <Override PartName="/ppt/charts/style270.xml" ContentType="application/vnd.ms-office.chartstyle+xml"/>
  <Override PartName="/ppt/charts/style271.xml" ContentType="application/vnd.ms-office.chartstyle+xml"/>
  <Override PartName="/ppt/charts/style272.xml" ContentType="application/vnd.ms-office.chartstyle+xml"/>
  <Override PartName="/ppt/charts/style273.xml" ContentType="application/vnd.ms-office.chartstyle+xml"/>
  <Override PartName="/ppt/charts/style274.xml" ContentType="application/vnd.ms-office.chartstyle+xml"/>
  <Override PartName="/ppt/charts/style275.xml" ContentType="application/vnd.ms-office.chartstyle+xml"/>
  <Override PartName="/ppt/charts/style276.xml" ContentType="application/vnd.ms-office.chartstyle+xml"/>
  <Override PartName="/ppt/charts/style277.xml" ContentType="application/vnd.ms-office.chartstyle+xml"/>
  <Override PartName="/ppt/charts/style278.xml" ContentType="application/vnd.ms-office.chartstyle+xml"/>
  <Override PartName="/ppt/charts/style279.xml" ContentType="application/vnd.ms-office.chartstyle+xml"/>
  <Override PartName="/ppt/charts/style28.xml" ContentType="application/vnd.ms-office.chartstyle+xml"/>
  <Override PartName="/ppt/charts/style280.xml" ContentType="application/vnd.ms-office.chartstyle+xml"/>
  <Override PartName="/ppt/charts/style281.xml" ContentType="application/vnd.ms-office.chartstyle+xml"/>
  <Override PartName="/ppt/charts/style282.xml" ContentType="application/vnd.ms-office.chartstyle+xml"/>
  <Override PartName="/ppt/charts/style283.xml" ContentType="application/vnd.ms-office.chartstyle+xml"/>
  <Override PartName="/ppt/charts/style284.xml" ContentType="application/vnd.ms-office.chartstyle+xml"/>
  <Override PartName="/ppt/charts/style285.xml" ContentType="application/vnd.ms-office.chartstyle+xml"/>
  <Override PartName="/ppt/charts/style286.xml" ContentType="application/vnd.ms-office.chartstyle+xml"/>
  <Override PartName="/ppt/charts/style287.xml" ContentType="application/vnd.ms-office.chartstyle+xml"/>
  <Override PartName="/ppt/charts/style288.xml" ContentType="application/vnd.ms-office.chartstyle+xml"/>
  <Override PartName="/ppt/charts/style289.xml" ContentType="application/vnd.ms-office.chartstyle+xml"/>
  <Override PartName="/ppt/charts/style29.xml" ContentType="application/vnd.ms-office.chartstyle+xml"/>
  <Override PartName="/ppt/charts/style290.xml" ContentType="application/vnd.ms-office.chartstyle+xml"/>
  <Override PartName="/ppt/charts/style291.xml" ContentType="application/vnd.ms-office.chartstyle+xml"/>
  <Override PartName="/ppt/charts/style292.xml" ContentType="application/vnd.ms-office.chartstyle+xml"/>
  <Override PartName="/ppt/charts/style293.xml" ContentType="application/vnd.ms-office.chartstyle+xml"/>
  <Override PartName="/ppt/charts/style294.xml" ContentType="application/vnd.ms-office.chartstyle+xml"/>
  <Override PartName="/ppt/charts/style295.xml" ContentType="application/vnd.ms-office.chartstyle+xml"/>
  <Override PartName="/ppt/charts/style296.xml" ContentType="application/vnd.ms-office.chartstyle+xml"/>
  <Override PartName="/ppt/charts/style297.xml" ContentType="application/vnd.ms-office.chartstyle+xml"/>
  <Override PartName="/ppt/charts/style298.xml" ContentType="application/vnd.ms-office.chartstyle+xml"/>
  <Override PartName="/ppt/charts/style299.xml" ContentType="application/vnd.ms-office.chartstyle+xml"/>
  <Override PartName="/ppt/charts/style3.xml" ContentType="application/vnd.ms-office.chartstyle+xml"/>
  <Override PartName="/ppt/charts/style30.xml" ContentType="application/vnd.ms-office.chartstyle+xml"/>
  <Override PartName="/ppt/charts/style300.xml" ContentType="application/vnd.ms-office.chartstyle+xml"/>
  <Override PartName="/ppt/charts/style301.xml" ContentType="application/vnd.ms-office.chartstyle+xml"/>
  <Override PartName="/ppt/charts/style302.xml" ContentType="application/vnd.ms-office.chartstyle+xml"/>
  <Override PartName="/ppt/charts/style303.xml" ContentType="application/vnd.ms-office.chartstyle+xml"/>
  <Override PartName="/ppt/charts/style304.xml" ContentType="application/vnd.ms-office.chartstyle+xml"/>
  <Override PartName="/ppt/charts/style305.xml" ContentType="application/vnd.ms-office.chartstyle+xml"/>
  <Override PartName="/ppt/charts/style306.xml" ContentType="application/vnd.ms-office.chartstyle+xml"/>
  <Override PartName="/ppt/charts/style307.xml" ContentType="application/vnd.ms-office.chartstyle+xml"/>
  <Override PartName="/ppt/charts/style308.xml" ContentType="application/vnd.ms-office.chartstyle+xml"/>
  <Override PartName="/ppt/charts/style309.xml" ContentType="application/vnd.ms-office.chartstyle+xml"/>
  <Override PartName="/ppt/charts/style31.xml" ContentType="application/vnd.ms-office.chartstyle+xml"/>
  <Override PartName="/ppt/charts/style310.xml" ContentType="application/vnd.ms-office.chartstyle+xml"/>
  <Override PartName="/ppt/charts/style311.xml" ContentType="application/vnd.ms-office.chartstyle+xml"/>
  <Override PartName="/ppt/charts/style312.xml" ContentType="application/vnd.ms-office.chartstyle+xml"/>
  <Override PartName="/ppt/charts/style313.xml" ContentType="application/vnd.ms-office.chartstyle+xml"/>
  <Override PartName="/ppt/charts/style314.xml" ContentType="application/vnd.ms-office.chartstyle+xml"/>
  <Override PartName="/ppt/charts/style315.xml" ContentType="application/vnd.ms-office.chartstyle+xml"/>
  <Override PartName="/ppt/charts/style316.xml" ContentType="application/vnd.ms-office.chartstyle+xml"/>
  <Override PartName="/ppt/charts/style317.xml" ContentType="application/vnd.ms-office.chartstyle+xml"/>
  <Override PartName="/ppt/charts/style318.xml" ContentType="application/vnd.ms-office.chartstyle+xml"/>
  <Override PartName="/ppt/charts/style319.xml" ContentType="application/vnd.ms-office.chartstyle+xml"/>
  <Override PartName="/ppt/charts/style32.xml" ContentType="application/vnd.ms-office.chartstyle+xml"/>
  <Override PartName="/ppt/charts/style320.xml" ContentType="application/vnd.ms-office.chartstyle+xml"/>
  <Override PartName="/ppt/charts/style321.xml" ContentType="application/vnd.ms-office.chartstyle+xml"/>
  <Override PartName="/ppt/charts/style322.xml" ContentType="application/vnd.ms-office.chartstyle+xml"/>
  <Override PartName="/ppt/charts/style323.xml" ContentType="application/vnd.ms-office.chartstyle+xml"/>
  <Override PartName="/ppt/charts/style324.xml" ContentType="application/vnd.ms-office.chartstyle+xml"/>
  <Override PartName="/ppt/charts/style325.xml" ContentType="application/vnd.ms-office.chartstyle+xml"/>
  <Override PartName="/ppt/charts/style326.xml" ContentType="application/vnd.ms-office.chartstyle+xml"/>
  <Override PartName="/ppt/charts/style327.xml" ContentType="application/vnd.ms-office.chartstyle+xml"/>
  <Override PartName="/ppt/charts/style328.xml" ContentType="application/vnd.ms-office.chartstyle+xml"/>
  <Override PartName="/ppt/charts/style329.xml" ContentType="application/vnd.ms-office.chartstyle+xml"/>
  <Override PartName="/ppt/charts/style33.xml" ContentType="application/vnd.ms-office.chartstyle+xml"/>
  <Override PartName="/ppt/charts/style330.xml" ContentType="application/vnd.ms-office.chartstyle+xml"/>
  <Override PartName="/ppt/charts/style331.xml" ContentType="application/vnd.ms-office.chartstyle+xml"/>
  <Override PartName="/ppt/charts/style332.xml" ContentType="application/vnd.ms-office.chartstyle+xml"/>
  <Override PartName="/ppt/charts/style333.xml" ContentType="application/vnd.ms-office.chartstyle+xml"/>
  <Override PartName="/ppt/charts/style334.xml" ContentType="application/vnd.ms-office.chartstyle+xml"/>
  <Override PartName="/ppt/charts/style335.xml" ContentType="application/vnd.ms-office.chartstyle+xml"/>
  <Override PartName="/ppt/charts/style336.xml" ContentType="application/vnd.ms-office.chartstyle+xml"/>
  <Override PartName="/ppt/charts/style337.xml" ContentType="application/vnd.ms-office.chartstyle+xml"/>
  <Override PartName="/ppt/charts/style338.xml" ContentType="application/vnd.ms-office.chartstyle+xml"/>
  <Override PartName="/ppt/charts/style339.xml" ContentType="application/vnd.ms-office.chartstyle+xml"/>
  <Override PartName="/ppt/charts/style34.xml" ContentType="application/vnd.ms-office.chartstyle+xml"/>
  <Override PartName="/ppt/charts/style340.xml" ContentType="application/vnd.ms-office.chartstyle+xml"/>
  <Override PartName="/ppt/charts/style341.xml" ContentType="application/vnd.ms-office.chartstyle+xml"/>
  <Override PartName="/ppt/charts/style342.xml" ContentType="application/vnd.ms-office.chartstyle+xml"/>
  <Override PartName="/ppt/charts/style343.xml" ContentType="application/vnd.ms-office.chartstyle+xml"/>
  <Override PartName="/ppt/charts/style344.xml" ContentType="application/vnd.ms-office.chartstyle+xml"/>
  <Override PartName="/ppt/charts/style345.xml" ContentType="application/vnd.ms-office.chartstyle+xml"/>
  <Override PartName="/ppt/charts/style346.xml" ContentType="application/vnd.ms-office.chartstyle+xml"/>
  <Override PartName="/ppt/charts/style347.xml" ContentType="application/vnd.ms-office.chartstyle+xml"/>
  <Override PartName="/ppt/charts/style348.xml" ContentType="application/vnd.ms-office.chartstyle+xml"/>
  <Override PartName="/ppt/charts/style349.xml" ContentType="application/vnd.ms-office.chartstyle+xml"/>
  <Override PartName="/ppt/charts/style35.xml" ContentType="application/vnd.ms-office.chartstyle+xml"/>
  <Override PartName="/ppt/charts/style350.xml" ContentType="application/vnd.ms-office.chartstyle+xml"/>
  <Override PartName="/ppt/charts/style351.xml" ContentType="application/vnd.ms-office.chartstyle+xml"/>
  <Override PartName="/ppt/charts/style352.xml" ContentType="application/vnd.ms-office.chartstyle+xml"/>
  <Override PartName="/ppt/charts/style353.xml" ContentType="application/vnd.ms-office.chartstyle+xml"/>
  <Override PartName="/ppt/charts/style354.xml" ContentType="application/vnd.ms-office.chartstyle+xml"/>
  <Override PartName="/ppt/charts/style355.xml" ContentType="application/vnd.ms-office.chartstyle+xml"/>
  <Override PartName="/ppt/charts/style356.xml" ContentType="application/vnd.ms-office.chartstyle+xml"/>
  <Override PartName="/ppt/charts/style357.xml" ContentType="application/vnd.ms-office.chartstyle+xml"/>
  <Override PartName="/ppt/charts/style358.xml" ContentType="application/vnd.ms-office.chartstyle+xml"/>
  <Override PartName="/ppt/charts/style359.xml" ContentType="application/vnd.ms-office.chartstyle+xml"/>
  <Override PartName="/ppt/charts/style36.xml" ContentType="application/vnd.ms-office.chartstyle+xml"/>
  <Override PartName="/ppt/charts/style360.xml" ContentType="application/vnd.ms-office.chartstyle+xml"/>
  <Override PartName="/ppt/charts/style361.xml" ContentType="application/vnd.ms-office.chartstyle+xml"/>
  <Override PartName="/ppt/charts/style362.xml" ContentType="application/vnd.ms-office.chartstyle+xml"/>
  <Override PartName="/ppt/charts/style363.xml" ContentType="application/vnd.ms-office.chartstyle+xml"/>
  <Override PartName="/ppt/charts/style364.xml" ContentType="application/vnd.ms-office.chartstyle+xml"/>
  <Override PartName="/ppt/charts/style365.xml" ContentType="application/vnd.ms-office.chartstyle+xml"/>
  <Override PartName="/ppt/charts/style366.xml" ContentType="application/vnd.ms-office.chartstyle+xml"/>
  <Override PartName="/ppt/charts/style367.xml" ContentType="application/vnd.ms-office.chartstyle+xml"/>
  <Override PartName="/ppt/charts/style368.xml" ContentType="application/vnd.ms-office.chartstyle+xml"/>
  <Override PartName="/ppt/charts/style369.xml" ContentType="application/vnd.ms-office.chartstyle+xml"/>
  <Override PartName="/ppt/charts/style37.xml" ContentType="application/vnd.ms-office.chartstyle+xml"/>
  <Override PartName="/ppt/charts/style370.xml" ContentType="application/vnd.ms-office.chartstyle+xml"/>
  <Override PartName="/ppt/charts/style371.xml" ContentType="application/vnd.ms-office.chartstyle+xml"/>
  <Override PartName="/ppt/charts/style372.xml" ContentType="application/vnd.ms-office.chartstyle+xml"/>
  <Override PartName="/ppt/charts/style373.xml" ContentType="application/vnd.ms-office.chartstyle+xml"/>
  <Override PartName="/ppt/charts/style374.xml" ContentType="application/vnd.ms-office.chartstyle+xml"/>
  <Override PartName="/ppt/charts/style375.xml" ContentType="application/vnd.ms-office.chartstyle+xml"/>
  <Override PartName="/ppt/charts/style376.xml" ContentType="application/vnd.ms-office.chartstyle+xml"/>
  <Override PartName="/ppt/charts/style377.xml" ContentType="application/vnd.ms-office.chartstyle+xml"/>
  <Override PartName="/ppt/charts/style378.xml" ContentType="application/vnd.ms-office.chartstyle+xml"/>
  <Override PartName="/ppt/charts/style379.xml" ContentType="application/vnd.ms-office.chartstyle+xml"/>
  <Override PartName="/ppt/charts/style38.xml" ContentType="application/vnd.ms-office.chartstyle+xml"/>
  <Override PartName="/ppt/charts/style380.xml" ContentType="application/vnd.ms-office.chartstyle+xml"/>
  <Override PartName="/ppt/charts/style381.xml" ContentType="application/vnd.ms-office.chartstyle+xml"/>
  <Override PartName="/ppt/charts/style382.xml" ContentType="application/vnd.ms-office.chartstyle+xml"/>
  <Override PartName="/ppt/charts/style383.xml" ContentType="application/vnd.ms-office.chartstyle+xml"/>
  <Override PartName="/ppt/charts/style384.xml" ContentType="application/vnd.ms-office.chartstyle+xml"/>
  <Override PartName="/ppt/charts/style385.xml" ContentType="application/vnd.ms-office.chartstyle+xml"/>
  <Override PartName="/ppt/charts/style386.xml" ContentType="application/vnd.ms-office.chartstyle+xml"/>
  <Override PartName="/ppt/charts/style387.xml" ContentType="application/vnd.ms-office.chartstyle+xml"/>
  <Override PartName="/ppt/charts/style388.xml" ContentType="application/vnd.ms-office.chartstyle+xml"/>
  <Override PartName="/ppt/charts/style389.xml" ContentType="application/vnd.ms-office.chartstyle+xml"/>
  <Override PartName="/ppt/charts/style39.xml" ContentType="application/vnd.ms-office.chartstyle+xml"/>
  <Override PartName="/ppt/charts/style390.xml" ContentType="application/vnd.ms-office.chartstyle+xml"/>
  <Override PartName="/ppt/charts/style391.xml" ContentType="application/vnd.ms-office.chartstyle+xml"/>
  <Override PartName="/ppt/charts/style392.xml" ContentType="application/vnd.ms-office.chartstyle+xml"/>
  <Override PartName="/ppt/charts/style393.xml" ContentType="application/vnd.ms-office.chartstyle+xml"/>
  <Override PartName="/ppt/charts/style394.xml" ContentType="application/vnd.ms-office.chartstyle+xml"/>
  <Override PartName="/ppt/charts/style395.xml" ContentType="application/vnd.ms-office.chartstyle+xml"/>
  <Override PartName="/ppt/charts/style396.xml" ContentType="application/vnd.ms-office.chartstyle+xml"/>
  <Override PartName="/ppt/charts/style397.xml" ContentType="application/vnd.ms-office.chartstyle+xml"/>
  <Override PartName="/ppt/charts/style398.xml" ContentType="application/vnd.ms-office.chartstyle+xml"/>
  <Override PartName="/ppt/charts/style399.xml" ContentType="application/vnd.ms-office.chartstyle+xml"/>
  <Override PartName="/ppt/charts/style4.xml" ContentType="application/vnd.ms-office.chartstyle+xml"/>
  <Override PartName="/ppt/charts/style40.xml" ContentType="application/vnd.ms-office.chartstyle+xml"/>
  <Override PartName="/ppt/charts/style400.xml" ContentType="application/vnd.ms-office.chartstyle+xml"/>
  <Override PartName="/ppt/charts/style401.xml" ContentType="application/vnd.ms-office.chartstyle+xml"/>
  <Override PartName="/ppt/charts/style402.xml" ContentType="application/vnd.ms-office.chartstyle+xml"/>
  <Override PartName="/ppt/charts/style403.xml" ContentType="application/vnd.ms-office.chartstyle+xml"/>
  <Override PartName="/ppt/charts/style404.xml" ContentType="application/vnd.ms-office.chartstyle+xml"/>
  <Override PartName="/ppt/charts/style405.xml" ContentType="application/vnd.ms-office.chartstyle+xml"/>
  <Override PartName="/ppt/charts/style406.xml" ContentType="application/vnd.ms-office.chartstyle+xml"/>
  <Override PartName="/ppt/charts/style407.xml" ContentType="application/vnd.ms-office.chartstyle+xml"/>
  <Override PartName="/ppt/charts/style408.xml" ContentType="application/vnd.ms-office.chartstyle+xml"/>
  <Override PartName="/ppt/charts/style409.xml" ContentType="application/vnd.ms-office.chartstyle+xml"/>
  <Override PartName="/ppt/charts/style41.xml" ContentType="application/vnd.ms-office.chartstyle+xml"/>
  <Override PartName="/ppt/charts/style410.xml" ContentType="application/vnd.ms-office.chartstyle+xml"/>
  <Override PartName="/ppt/charts/style411.xml" ContentType="application/vnd.ms-office.chartstyle+xml"/>
  <Override PartName="/ppt/charts/style412.xml" ContentType="application/vnd.ms-office.chartstyle+xml"/>
  <Override PartName="/ppt/charts/style413.xml" ContentType="application/vnd.ms-office.chartstyle+xml"/>
  <Override PartName="/ppt/charts/style414.xml" ContentType="application/vnd.ms-office.chartstyle+xml"/>
  <Override PartName="/ppt/charts/style415.xml" ContentType="application/vnd.ms-office.chartstyle+xml"/>
  <Override PartName="/ppt/charts/style416.xml" ContentType="application/vnd.ms-office.chartstyle+xml"/>
  <Override PartName="/ppt/charts/style417.xml" ContentType="application/vnd.ms-office.chartstyle+xml"/>
  <Override PartName="/ppt/charts/style418.xml" ContentType="application/vnd.ms-office.chartstyle+xml"/>
  <Override PartName="/ppt/charts/style419.xml" ContentType="application/vnd.ms-office.chartstyle+xml"/>
  <Override PartName="/ppt/charts/style42.xml" ContentType="application/vnd.ms-office.chartstyle+xml"/>
  <Override PartName="/ppt/charts/style420.xml" ContentType="application/vnd.ms-office.chartstyle+xml"/>
  <Override PartName="/ppt/charts/style421.xml" ContentType="application/vnd.ms-office.chartstyle+xml"/>
  <Override PartName="/ppt/charts/style422.xml" ContentType="application/vnd.ms-office.chartstyle+xml"/>
  <Override PartName="/ppt/charts/style423.xml" ContentType="application/vnd.ms-office.chartstyle+xml"/>
  <Override PartName="/ppt/charts/style424.xml" ContentType="application/vnd.ms-office.chartstyle+xml"/>
  <Override PartName="/ppt/charts/style425.xml" ContentType="application/vnd.ms-office.chartstyle+xml"/>
  <Override PartName="/ppt/charts/style426.xml" ContentType="application/vnd.ms-office.chartstyle+xml"/>
  <Override PartName="/ppt/charts/style427.xml" ContentType="application/vnd.ms-office.chartstyle+xml"/>
  <Override PartName="/ppt/charts/style428.xml" ContentType="application/vnd.ms-office.chartstyle+xml"/>
  <Override PartName="/ppt/charts/style429.xml" ContentType="application/vnd.ms-office.chartstyle+xml"/>
  <Override PartName="/ppt/charts/style43.xml" ContentType="application/vnd.ms-office.chartstyle+xml"/>
  <Override PartName="/ppt/charts/style430.xml" ContentType="application/vnd.ms-office.chartstyle+xml"/>
  <Override PartName="/ppt/charts/style431.xml" ContentType="application/vnd.ms-office.chartstyle+xml"/>
  <Override PartName="/ppt/charts/style432.xml" ContentType="application/vnd.ms-office.chartstyle+xml"/>
  <Override PartName="/ppt/charts/style433.xml" ContentType="application/vnd.ms-office.chartstyle+xml"/>
  <Override PartName="/ppt/charts/style434.xml" ContentType="application/vnd.ms-office.chartstyle+xml"/>
  <Override PartName="/ppt/charts/style435.xml" ContentType="application/vnd.ms-office.chartstyle+xml"/>
  <Override PartName="/ppt/charts/style436.xml" ContentType="application/vnd.ms-office.chartstyle+xml"/>
  <Override PartName="/ppt/charts/style437.xml" ContentType="application/vnd.ms-office.chartstyle+xml"/>
  <Override PartName="/ppt/charts/style438.xml" ContentType="application/vnd.ms-office.chartstyle+xml"/>
  <Override PartName="/ppt/charts/style439.xml" ContentType="application/vnd.ms-office.chartstyle+xml"/>
  <Override PartName="/ppt/charts/style44.xml" ContentType="application/vnd.ms-office.chartstyle+xml"/>
  <Override PartName="/ppt/charts/style440.xml" ContentType="application/vnd.ms-office.chartstyle+xml"/>
  <Override PartName="/ppt/charts/style441.xml" ContentType="application/vnd.ms-office.chartstyle+xml"/>
  <Override PartName="/ppt/charts/style442.xml" ContentType="application/vnd.ms-office.chartstyle+xml"/>
  <Override PartName="/ppt/charts/style443.xml" ContentType="application/vnd.ms-office.chartstyle+xml"/>
  <Override PartName="/ppt/charts/style444.xml" ContentType="application/vnd.ms-office.chartstyle+xml"/>
  <Override PartName="/ppt/charts/style445.xml" ContentType="application/vnd.ms-office.chartstyle+xml"/>
  <Override PartName="/ppt/charts/style446.xml" ContentType="application/vnd.ms-office.chartstyle+xml"/>
  <Override PartName="/ppt/charts/style447.xml" ContentType="application/vnd.ms-office.chartstyle+xml"/>
  <Override PartName="/ppt/charts/style448.xml" ContentType="application/vnd.ms-office.chartstyle+xml"/>
  <Override PartName="/ppt/charts/style449.xml" ContentType="application/vnd.ms-office.chartstyle+xml"/>
  <Override PartName="/ppt/charts/style45.xml" ContentType="application/vnd.ms-office.chartstyle+xml"/>
  <Override PartName="/ppt/charts/style450.xml" ContentType="application/vnd.ms-office.chartstyle+xml"/>
  <Override PartName="/ppt/charts/style451.xml" ContentType="application/vnd.ms-office.chartstyle+xml"/>
  <Override PartName="/ppt/charts/style452.xml" ContentType="application/vnd.ms-office.chartstyle+xml"/>
  <Override PartName="/ppt/charts/style453.xml" ContentType="application/vnd.ms-office.chartstyle+xml"/>
  <Override PartName="/ppt/charts/style454.xml" ContentType="application/vnd.ms-office.chartstyle+xml"/>
  <Override PartName="/ppt/charts/style455.xml" ContentType="application/vnd.ms-office.chartstyle+xml"/>
  <Override PartName="/ppt/charts/style456.xml" ContentType="application/vnd.ms-office.chartstyle+xml"/>
  <Override PartName="/ppt/charts/style457.xml" ContentType="application/vnd.ms-office.chartstyle+xml"/>
  <Override PartName="/ppt/charts/style458.xml" ContentType="application/vnd.ms-office.chartstyle+xml"/>
  <Override PartName="/ppt/charts/style459.xml" ContentType="application/vnd.ms-office.chartstyle+xml"/>
  <Override PartName="/ppt/charts/style46.xml" ContentType="application/vnd.ms-office.chartstyle+xml"/>
  <Override PartName="/ppt/charts/style460.xml" ContentType="application/vnd.ms-office.chartstyle+xml"/>
  <Override PartName="/ppt/charts/style461.xml" ContentType="application/vnd.ms-office.chartstyle+xml"/>
  <Override PartName="/ppt/charts/style462.xml" ContentType="application/vnd.ms-office.chartstyle+xml"/>
  <Override PartName="/ppt/charts/style463.xml" ContentType="application/vnd.ms-office.chartstyle+xml"/>
  <Override PartName="/ppt/charts/style464.xml" ContentType="application/vnd.ms-office.chartstyle+xml"/>
  <Override PartName="/ppt/charts/style465.xml" ContentType="application/vnd.ms-office.chartstyle+xml"/>
  <Override PartName="/ppt/charts/style466.xml" ContentType="application/vnd.ms-office.chartstyle+xml"/>
  <Override PartName="/ppt/charts/style467.xml" ContentType="application/vnd.ms-office.chartstyle+xml"/>
  <Override PartName="/ppt/charts/style468.xml" ContentType="application/vnd.ms-office.chartstyle+xml"/>
  <Override PartName="/ppt/charts/style469.xml" ContentType="application/vnd.ms-office.chartstyle+xml"/>
  <Override PartName="/ppt/charts/style47.xml" ContentType="application/vnd.ms-office.chartstyle+xml"/>
  <Override PartName="/ppt/charts/style470.xml" ContentType="application/vnd.ms-office.chartstyle+xml"/>
  <Override PartName="/ppt/charts/style471.xml" ContentType="application/vnd.ms-office.chartstyle+xml"/>
  <Override PartName="/ppt/charts/style472.xml" ContentType="application/vnd.ms-office.chartstyle+xml"/>
  <Override PartName="/ppt/charts/style473.xml" ContentType="application/vnd.ms-office.chartstyle+xml"/>
  <Override PartName="/ppt/charts/style474.xml" ContentType="application/vnd.ms-office.chartstyle+xml"/>
  <Override PartName="/ppt/charts/style475.xml" ContentType="application/vnd.ms-office.chartstyle+xml"/>
  <Override PartName="/ppt/charts/style476.xml" ContentType="application/vnd.ms-office.chartstyle+xml"/>
  <Override PartName="/ppt/charts/style477.xml" ContentType="application/vnd.ms-office.chartstyle+xml"/>
  <Override PartName="/ppt/charts/style478.xml" ContentType="application/vnd.ms-office.chartstyle+xml"/>
  <Override PartName="/ppt/charts/style479.xml" ContentType="application/vnd.ms-office.chartstyle+xml"/>
  <Override PartName="/ppt/charts/style48.xml" ContentType="application/vnd.ms-office.chartstyle+xml"/>
  <Override PartName="/ppt/charts/style480.xml" ContentType="application/vnd.ms-office.chartstyle+xml"/>
  <Override PartName="/ppt/charts/style481.xml" ContentType="application/vnd.ms-office.chartstyle+xml"/>
  <Override PartName="/ppt/charts/style482.xml" ContentType="application/vnd.ms-office.chartstyle+xml"/>
  <Override PartName="/ppt/charts/style483.xml" ContentType="application/vnd.ms-office.chartstyle+xml"/>
  <Override PartName="/ppt/charts/style484.xml" ContentType="application/vnd.ms-office.chartstyle+xml"/>
  <Override PartName="/ppt/charts/style485.xml" ContentType="application/vnd.ms-office.chartstyle+xml"/>
  <Override PartName="/ppt/charts/style486.xml" ContentType="application/vnd.ms-office.chartstyle+xml"/>
  <Override PartName="/ppt/charts/style487.xml" ContentType="application/vnd.ms-office.chartstyle+xml"/>
  <Override PartName="/ppt/charts/style488.xml" ContentType="application/vnd.ms-office.chartstyle+xml"/>
  <Override PartName="/ppt/charts/style489.xml" ContentType="application/vnd.ms-office.chartstyle+xml"/>
  <Override PartName="/ppt/charts/style49.xml" ContentType="application/vnd.ms-office.chartstyle+xml"/>
  <Override PartName="/ppt/charts/style490.xml" ContentType="application/vnd.ms-office.chartstyle+xml"/>
  <Override PartName="/ppt/charts/style491.xml" ContentType="application/vnd.ms-office.chartstyle+xml"/>
  <Override PartName="/ppt/charts/style492.xml" ContentType="application/vnd.ms-office.chartstyle+xml"/>
  <Override PartName="/ppt/charts/style493.xml" ContentType="application/vnd.ms-office.chartstyle+xml"/>
  <Override PartName="/ppt/charts/style494.xml" ContentType="application/vnd.ms-office.chartstyle+xml"/>
  <Override PartName="/ppt/charts/style495.xml" ContentType="application/vnd.ms-office.chartstyle+xml"/>
  <Override PartName="/ppt/charts/style496.xml" ContentType="application/vnd.ms-office.chartstyle+xml"/>
  <Override PartName="/ppt/charts/style497.xml" ContentType="application/vnd.ms-office.chartstyle+xml"/>
  <Override PartName="/ppt/charts/style498.xml" ContentType="application/vnd.ms-office.chartstyle+xml"/>
  <Override PartName="/ppt/charts/style499.xml" ContentType="application/vnd.ms-office.chartstyle+xml"/>
  <Override PartName="/ppt/charts/style5.xml" ContentType="application/vnd.ms-office.chartstyle+xml"/>
  <Override PartName="/ppt/charts/style50.xml" ContentType="application/vnd.ms-office.chartstyle+xml"/>
  <Override PartName="/ppt/charts/style500.xml" ContentType="application/vnd.ms-office.chartstyle+xml"/>
  <Override PartName="/ppt/charts/style501.xml" ContentType="application/vnd.ms-office.chartstyle+xml"/>
  <Override PartName="/ppt/charts/style502.xml" ContentType="application/vnd.ms-office.chartstyle+xml"/>
  <Override PartName="/ppt/charts/style503.xml" ContentType="application/vnd.ms-office.chartstyle+xml"/>
  <Override PartName="/ppt/charts/style504.xml" ContentType="application/vnd.ms-office.chartstyle+xml"/>
  <Override PartName="/ppt/charts/style505.xml" ContentType="application/vnd.ms-office.chartstyle+xml"/>
  <Override PartName="/ppt/charts/style506.xml" ContentType="application/vnd.ms-office.chartstyle+xml"/>
  <Override PartName="/ppt/charts/style507.xml" ContentType="application/vnd.ms-office.chartstyle+xml"/>
  <Override PartName="/ppt/charts/style508.xml" ContentType="application/vnd.ms-office.chartstyle+xml"/>
  <Override PartName="/ppt/charts/style509.xml" ContentType="application/vnd.ms-office.chartstyle+xml"/>
  <Override PartName="/ppt/charts/style51.xml" ContentType="application/vnd.ms-office.chartstyle+xml"/>
  <Override PartName="/ppt/charts/style510.xml" ContentType="application/vnd.ms-office.chartstyle+xml"/>
  <Override PartName="/ppt/charts/style511.xml" ContentType="application/vnd.ms-office.chartstyle+xml"/>
  <Override PartName="/ppt/charts/style512.xml" ContentType="application/vnd.ms-office.chartstyle+xml"/>
  <Override PartName="/ppt/charts/style513.xml" ContentType="application/vnd.ms-office.chartstyle+xml"/>
  <Override PartName="/ppt/charts/style514.xml" ContentType="application/vnd.ms-office.chartstyle+xml"/>
  <Override PartName="/ppt/charts/style515.xml" ContentType="application/vnd.ms-office.chartstyle+xml"/>
  <Override PartName="/ppt/charts/style516.xml" ContentType="application/vnd.ms-office.chartstyle+xml"/>
  <Override PartName="/ppt/charts/style517.xml" ContentType="application/vnd.ms-office.chartstyle+xml"/>
  <Override PartName="/ppt/charts/style518.xml" ContentType="application/vnd.ms-office.chartstyle+xml"/>
  <Override PartName="/ppt/charts/style519.xml" ContentType="application/vnd.ms-office.chartstyle+xml"/>
  <Override PartName="/ppt/charts/style52.xml" ContentType="application/vnd.ms-office.chartstyle+xml"/>
  <Override PartName="/ppt/charts/style520.xml" ContentType="application/vnd.ms-office.chartstyle+xml"/>
  <Override PartName="/ppt/charts/style521.xml" ContentType="application/vnd.ms-office.chartstyle+xml"/>
  <Override PartName="/ppt/charts/style522.xml" ContentType="application/vnd.ms-office.chartstyle+xml"/>
  <Override PartName="/ppt/charts/style523.xml" ContentType="application/vnd.ms-office.chartstyle+xml"/>
  <Override PartName="/ppt/charts/style524.xml" ContentType="application/vnd.ms-office.chartstyle+xml"/>
  <Override PartName="/ppt/charts/style525.xml" ContentType="application/vnd.ms-office.chartstyle+xml"/>
  <Override PartName="/ppt/charts/style526.xml" ContentType="application/vnd.ms-office.chartstyle+xml"/>
  <Override PartName="/ppt/charts/style527.xml" ContentType="application/vnd.ms-office.chartstyle+xml"/>
  <Override PartName="/ppt/charts/style528.xml" ContentType="application/vnd.ms-office.chartstyle+xml"/>
  <Override PartName="/ppt/charts/style529.xml" ContentType="application/vnd.ms-office.chartstyle+xml"/>
  <Override PartName="/ppt/charts/style53.xml" ContentType="application/vnd.ms-office.chartstyle+xml"/>
  <Override PartName="/ppt/charts/style530.xml" ContentType="application/vnd.ms-office.chartstyle+xml"/>
  <Override PartName="/ppt/charts/style531.xml" ContentType="application/vnd.ms-office.chartstyle+xml"/>
  <Override PartName="/ppt/charts/style532.xml" ContentType="application/vnd.ms-office.chartstyle+xml"/>
  <Override PartName="/ppt/charts/style533.xml" ContentType="application/vnd.ms-office.chartstyle+xml"/>
  <Override PartName="/ppt/charts/style534.xml" ContentType="application/vnd.ms-office.chartstyle+xml"/>
  <Override PartName="/ppt/charts/style535.xml" ContentType="application/vnd.ms-office.chartstyle+xml"/>
  <Override PartName="/ppt/charts/style536.xml" ContentType="application/vnd.ms-office.chartstyle+xml"/>
  <Override PartName="/ppt/charts/style537.xml" ContentType="application/vnd.ms-office.chartstyle+xml"/>
  <Override PartName="/ppt/charts/style538.xml" ContentType="application/vnd.ms-office.chartstyle+xml"/>
  <Override PartName="/ppt/charts/style539.xml" ContentType="application/vnd.ms-office.chartstyle+xml"/>
  <Override PartName="/ppt/charts/style54.xml" ContentType="application/vnd.ms-office.chartstyle+xml"/>
  <Override PartName="/ppt/charts/style540.xml" ContentType="application/vnd.ms-office.chartstyle+xml"/>
  <Override PartName="/ppt/charts/style541.xml" ContentType="application/vnd.ms-office.chartstyle+xml"/>
  <Override PartName="/ppt/charts/style542.xml" ContentType="application/vnd.ms-office.chartstyle+xml"/>
  <Override PartName="/ppt/charts/style543.xml" ContentType="application/vnd.ms-office.chartstyle+xml"/>
  <Override PartName="/ppt/charts/style544.xml" ContentType="application/vnd.ms-office.chartstyle+xml"/>
  <Override PartName="/ppt/charts/style545.xml" ContentType="application/vnd.ms-office.chartstyle+xml"/>
  <Override PartName="/ppt/charts/style546.xml" ContentType="application/vnd.ms-office.chartstyle+xml"/>
  <Override PartName="/ppt/charts/style547.xml" ContentType="application/vnd.ms-office.chartstyle+xml"/>
  <Override PartName="/ppt/charts/style548.xml" ContentType="application/vnd.ms-office.chartstyle+xml"/>
  <Override PartName="/ppt/charts/style549.xml" ContentType="application/vnd.ms-office.chartstyle+xml"/>
  <Override PartName="/ppt/charts/style55.xml" ContentType="application/vnd.ms-office.chartstyle+xml"/>
  <Override PartName="/ppt/charts/style550.xml" ContentType="application/vnd.ms-office.chartstyle+xml"/>
  <Override PartName="/ppt/charts/style551.xml" ContentType="application/vnd.ms-office.chartstyle+xml"/>
  <Override PartName="/ppt/charts/style552.xml" ContentType="application/vnd.ms-office.chartstyle+xml"/>
  <Override PartName="/ppt/charts/style553.xml" ContentType="application/vnd.ms-office.chartstyle+xml"/>
  <Override PartName="/ppt/charts/style554.xml" ContentType="application/vnd.ms-office.chartstyle+xml"/>
  <Override PartName="/ppt/charts/style555.xml" ContentType="application/vnd.ms-office.chartstyle+xml"/>
  <Override PartName="/ppt/charts/style556.xml" ContentType="application/vnd.ms-office.chartstyle+xml"/>
  <Override PartName="/ppt/charts/style557.xml" ContentType="application/vnd.ms-office.chartstyle+xml"/>
  <Override PartName="/ppt/charts/style558.xml" ContentType="application/vnd.ms-office.chartstyle+xml"/>
  <Override PartName="/ppt/charts/style559.xml" ContentType="application/vnd.ms-office.chartstyle+xml"/>
  <Override PartName="/ppt/charts/style56.xml" ContentType="application/vnd.ms-office.chartstyle+xml"/>
  <Override PartName="/ppt/charts/style560.xml" ContentType="application/vnd.ms-office.chartstyle+xml"/>
  <Override PartName="/ppt/charts/style561.xml" ContentType="application/vnd.ms-office.chartstyle+xml"/>
  <Override PartName="/ppt/charts/style562.xml" ContentType="application/vnd.ms-office.chartstyle+xml"/>
  <Override PartName="/ppt/charts/style563.xml" ContentType="application/vnd.ms-office.chartstyle+xml"/>
  <Override PartName="/ppt/charts/style564.xml" ContentType="application/vnd.ms-office.chartstyle+xml"/>
  <Override PartName="/ppt/charts/style565.xml" ContentType="application/vnd.ms-office.chartstyle+xml"/>
  <Override PartName="/ppt/charts/style566.xml" ContentType="application/vnd.ms-office.chartstyle+xml"/>
  <Override PartName="/ppt/charts/style567.xml" ContentType="application/vnd.ms-office.chartstyle+xml"/>
  <Override PartName="/ppt/charts/style568.xml" ContentType="application/vnd.ms-office.chartstyle+xml"/>
  <Override PartName="/ppt/charts/style569.xml" ContentType="application/vnd.ms-office.chartstyle+xml"/>
  <Override PartName="/ppt/charts/style57.xml" ContentType="application/vnd.ms-office.chartstyle+xml"/>
  <Override PartName="/ppt/charts/style570.xml" ContentType="application/vnd.ms-office.chartstyle+xml"/>
  <Override PartName="/ppt/charts/style571.xml" ContentType="application/vnd.ms-office.chartstyle+xml"/>
  <Override PartName="/ppt/charts/style572.xml" ContentType="application/vnd.ms-office.chartstyle+xml"/>
  <Override PartName="/ppt/charts/style573.xml" ContentType="application/vnd.ms-office.chartstyle+xml"/>
  <Override PartName="/ppt/charts/style574.xml" ContentType="application/vnd.ms-office.chartstyle+xml"/>
  <Override PartName="/ppt/charts/style575.xml" ContentType="application/vnd.ms-office.chartstyle+xml"/>
  <Override PartName="/ppt/charts/style576.xml" ContentType="application/vnd.ms-office.chartstyle+xml"/>
  <Override PartName="/ppt/charts/style577.xml" ContentType="application/vnd.ms-office.chartstyle+xml"/>
  <Override PartName="/ppt/charts/style578.xml" ContentType="application/vnd.ms-office.chartstyle+xml"/>
  <Override PartName="/ppt/charts/style579.xml" ContentType="application/vnd.ms-office.chartstyle+xml"/>
  <Override PartName="/ppt/charts/style58.xml" ContentType="application/vnd.ms-office.chartstyle+xml"/>
  <Override PartName="/ppt/charts/style580.xml" ContentType="application/vnd.ms-office.chartstyle+xml"/>
  <Override PartName="/ppt/charts/style581.xml" ContentType="application/vnd.ms-office.chartstyle+xml"/>
  <Override PartName="/ppt/charts/style582.xml" ContentType="application/vnd.ms-office.chartstyle+xml"/>
  <Override PartName="/ppt/charts/style583.xml" ContentType="application/vnd.ms-office.chartstyle+xml"/>
  <Override PartName="/ppt/charts/style584.xml" ContentType="application/vnd.ms-office.chartstyle+xml"/>
  <Override PartName="/ppt/charts/style585.xml" ContentType="application/vnd.ms-office.chartstyle+xml"/>
  <Override PartName="/ppt/charts/style586.xml" ContentType="application/vnd.ms-office.chartstyle+xml"/>
  <Override PartName="/ppt/charts/style587.xml" ContentType="application/vnd.ms-office.chartstyle+xml"/>
  <Override PartName="/ppt/charts/style588.xml" ContentType="application/vnd.ms-office.chartstyle+xml"/>
  <Override PartName="/ppt/charts/style589.xml" ContentType="application/vnd.ms-office.chartstyle+xml"/>
  <Override PartName="/ppt/charts/style59.xml" ContentType="application/vnd.ms-office.chartstyle+xml"/>
  <Override PartName="/ppt/charts/style590.xml" ContentType="application/vnd.ms-office.chartstyle+xml"/>
  <Override PartName="/ppt/charts/style591.xml" ContentType="application/vnd.ms-office.chartstyle+xml"/>
  <Override PartName="/ppt/charts/style592.xml" ContentType="application/vnd.ms-office.chartstyle+xml"/>
  <Override PartName="/ppt/charts/style593.xml" ContentType="application/vnd.ms-office.chartstyle+xml"/>
  <Override PartName="/ppt/charts/style594.xml" ContentType="application/vnd.ms-office.chartstyle+xml"/>
  <Override PartName="/ppt/charts/style595.xml" ContentType="application/vnd.ms-office.chartstyle+xml"/>
  <Override PartName="/ppt/charts/style596.xml" ContentType="application/vnd.ms-office.chartstyle+xml"/>
  <Override PartName="/ppt/charts/style597.xml" ContentType="application/vnd.ms-office.chartstyle+xml"/>
  <Override PartName="/ppt/charts/style598.xml" ContentType="application/vnd.ms-office.chartstyle+xml"/>
  <Override PartName="/ppt/charts/style599.xml" ContentType="application/vnd.ms-office.chartstyle+xml"/>
  <Override PartName="/ppt/charts/style6.xml" ContentType="application/vnd.ms-office.chartstyle+xml"/>
  <Override PartName="/ppt/charts/style60.xml" ContentType="application/vnd.ms-office.chartstyle+xml"/>
  <Override PartName="/ppt/charts/style600.xml" ContentType="application/vnd.ms-office.chartstyle+xml"/>
  <Override PartName="/ppt/charts/style601.xml" ContentType="application/vnd.ms-office.chartstyle+xml"/>
  <Override PartName="/ppt/charts/style602.xml" ContentType="application/vnd.ms-office.chartstyle+xml"/>
  <Override PartName="/ppt/charts/style603.xml" ContentType="application/vnd.ms-office.chartstyle+xml"/>
  <Override PartName="/ppt/charts/style604.xml" ContentType="application/vnd.ms-office.chartstyle+xml"/>
  <Override PartName="/ppt/charts/style605.xml" ContentType="application/vnd.ms-office.chartstyle+xml"/>
  <Override PartName="/ppt/charts/style606.xml" ContentType="application/vnd.ms-office.chartstyle+xml"/>
  <Override PartName="/ppt/charts/style607.xml" ContentType="application/vnd.ms-office.chartstyle+xml"/>
  <Override PartName="/ppt/charts/style608.xml" ContentType="application/vnd.ms-office.chartstyle+xml"/>
  <Override PartName="/ppt/charts/style609.xml" ContentType="application/vnd.ms-office.chartstyle+xml"/>
  <Override PartName="/ppt/charts/style61.xml" ContentType="application/vnd.ms-office.chartstyle+xml"/>
  <Override PartName="/ppt/charts/style610.xml" ContentType="application/vnd.ms-office.chartstyle+xml"/>
  <Override PartName="/ppt/charts/style611.xml" ContentType="application/vnd.ms-office.chartstyle+xml"/>
  <Override PartName="/ppt/charts/style612.xml" ContentType="application/vnd.ms-office.chartstyle+xml"/>
  <Override PartName="/ppt/charts/style613.xml" ContentType="application/vnd.ms-office.chartstyle+xml"/>
  <Override PartName="/ppt/charts/style614.xml" ContentType="application/vnd.ms-office.chartstyle+xml"/>
  <Override PartName="/ppt/charts/style615.xml" ContentType="application/vnd.ms-office.chartstyle+xml"/>
  <Override PartName="/ppt/charts/style616.xml" ContentType="application/vnd.ms-office.chartstyle+xml"/>
  <Override PartName="/ppt/charts/style617.xml" ContentType="application/vnd.ms-office.chartstyle+xml"/>
  <Override PartName="/ppt/charts/style618.xml" ContentType="application/vnd.ms-office.chartstyle+xml"/>
  <Override PartName="/ppt/charts/style619.xml" ContentType="application/vnd.ms-office.chartstyle+xml"/>
  <Override PartName="/ppt/charts/style62.xml" ContentType="application/vnd.ms-office.chartstyle+xml"/>
  <Override PartName="/ppt/charts/style620.xml" ContentType="application/vnd.ms-office.chartstyle+xml"/>
  <Override PartName="/ppt/charts/style621.xml" ContentType="application/vnd.ms-office.chartstyle+xml"/>
  <Override PartName="/ppt/charts/style622.xml" ContentType="application/vnd.ms-office.chartstyle+xml"/>
  <Override PartName="/ppt/charts/style623.xml" ContentType="application/vnd.ms-office.chartstyle+xml"/>
  <Override PartName="/ppt/charts/style624.xml" ContentType="application/vnd.ms-office.chartstyle+xml"/>
  <Override PartName="/ppt/charts/style625.xml" ContentType="application/vnd.ms-office.chartstyle+xml"/>
  <Override PartName="/ppt/charts/style626.xml" ContentType="application/vnd.ms-office.chartstyle+xml"/>
  <Override PartName="/ppt/charts/style627.xml" ContentType="application/vnd.ms-office.chartstyle+xml"/>
  <Override PartName="/ppt/charts/style628.xml" ContentType="application/vnd.ms-office.chartstyle+xml"/>
  <Override PartName="/ppt/charts/style629.xml" ContentType="application/vnd.ms-office.chartstyle+xml"/>
  <Override PartName="/ppt/charts/style63.xml" ContentType="application/vnd.ms-office.chartstyle+xml"/>
  <Override PartName="/ppt/charts/style630.xml" ContentType="application/vnd.ms-office.chartstyle+xml"/>
  <Override PartName="/ppt/charts/style631.xml" ContentType="application/vnd.ms-office.chartstyle+xml"/>
  <Override PartName="/ppt/charts/style632.xml" ContentType="application/vnd.ms-office.chartstyle+xml"/>
  <Override PartName="/ppt/charts/style633.xml" ContentType="application/vnd.ms-office.chartstyle+xml"/>
  <Override PartName="/ppt/charts/style634.xml" ContentType="application/vnd.ms-office.chartstyle+xml"/>
  <Override PartName="/ppt/charts/style635.xml" ContentType="application/vnd.ms-office.chartstyle+xml"/>
  <Override PartName="/ppt/charts/style636.xml" ContentType="application/vnd.ms-office.chartstyle+xml"/>
  <Override PartName="/ppt/charts/style637.xml" ContentType="application/vnd.ms-office.chartstyle+xml"/>
  <Override PartName="/ppt/charts/style638.xml" ContentType="application/vnd.ms-office.chartstyle+xml"/>
  <Override PartName="/ppt/charts/style639.xml" ContentType="application/vnd.ms-office.chartstyle+xml"/>
  <Override PartName="/ppt/charts/style64.xml" ContentType="application/vnd.ms-office.chartstyle+xml"/>
  <Override PartName="/ppt/charts/style640.xml" ContentType="application/vnd.ms-office.chartstyle+xml"/>
  <Override PartName="/ppt/charts/style641.xml" ContentType="application/vnd.ms-office.chartstyle+xml"/>
  <Override PartName="/ppt/charts/style642.xml" ContentType="application/vnd.ms-office.chartstyle+xml"/>
  <Override PartName="/ppt/charts/style643.xml" ContentType="application/vnd.ms-office.chartstyle+xml"/>
  <Override PartName="/ppt/charts/style644.xml" ContentType="application/vnd.ms-office.chartstyle+xml"/>
  <Override PartName="/ppt/charts/style645.xml" ContentType="application/vnd.ms-office.chartstyle+xml"/>
  <Override PartName="/ppt/charts/style646.xml" ContentType="application/vnd.ms-office.chartstyle+xml"/>
  <Override PartName="/ppt/charts/style647.xml" ContentType="application/vnd.ms-office.chartstyle+xml"/>
  <Override PartName="/ppt/charts/style648.xml" ContentType="application/vnd.ms-office.chartstyle+xml"/>
  <Override PartName="/ppt/charts/style649.xml" ContentType="application/vnd.ms-office.chartstyle+xml"/>
  <Override PartName="/ppt/charts/style65.xml" ContentType="application/vnd.ms-office.chartstyle+xml"/>
  <Override PartName="/ppt/charts/style650.xml" ContentType="application/vnd.ms-office.chartstyle+xml"/>
  <Override PartName="/ppt/charts/style651.xml" ContentType="application/vnd.ms-office.chartstyle+xml"/>
  <Override PartName="/ppt/charts/style652.xml" ContentType="application/vnd.ms-office.chartstyle+xml"/>
  <Override PartName="/ppt/charts/style653.xml" ContentType="application/vnd.ms-office.chartstyle+xml"/>
  <Override PartName="/ppt/charts/style654.xml" ContentType="application/vnd.ms-office.chartstyle+xml"/>
  <Override PartName="/ppt/charts/style655.xml" ContentType="application/vnd.ms-office.chartstyle+xml"/>
  <Override PartName="/ppt/charts/style656.xml" ContentType="application/vnd.ms-office.chartstyle+xml"/>
  <Override PartName="/ppt/charts/style657.xml" ContentType="application/vnd.ms-office.chartstyle+xml"/>
  <Override PartName="/ppt/charts/style658.xml" ContentType="application/vnd.ms-office.chartstyle+xml"/>
  <Override PartName="/ppt/charts/style659.xml" ContentType="application/vnd.ms-office.chartstyle+xml"/>
  <Override PartName="/ppt/charts/style66.xml" ContentType="application/vnd.ms-office.chartstyle+xml"/>
  <Override PartName="/ppt/charts/style660.xml" ContentType="application/vnd.ms-office.chartstyle+xml"/>
  <Override PartName="/ppt/charts/style661.xml" ContentType="application/vnd.ms-office.chartstyle+xml"/>
  <Override PartName="/ppt/charts/style662.xml" ContentType="application/vnd.ms-office.chartstyle+xml"/>
  <Override PartName="/ppt/charts/style663.xml" ContentType="application/vnd.ms-office.chartstyle+xml"/>
  <Override PartName="/ppt/charts/style664.xml" ContentType="application/vnd.ms-office.chartstyle+xml"/>
  <Override PartName="/ppt/charts/style665.xml" ContentType="application/vnd.ms-office.chartstyle+xml"/>
  <Override PartName="/ppt/charts/style666.xml" ContentType="application/vnd.ms-office.chartstyle+xml"/>
  <Override PartName="/ppt/charts/style667.xml" ContentType="application/vnd.ms-office.chartstyle+xml"/>
  <Override PartName="/ppt/charts/style668.xml" ContentType="application/vnd.ms-office.chartstyle+xml"/>
  <Override PartName="/ppt/charts/style669.xml" ContentType="application/vnd.ms-office.chartstyle+xml"/>
  <Override PartName="/ppt/charts/style67.xml" ContentType="application/vnd.ms-office.chartstyle+xml"/>
  <Override PartName="/ppt/charts/style670.xml" ContentType="application/vnd.ms-office.chartstyle+xml"/>
  <Override PartName="/ppt/charts/style671.xml" ContentType="application/vnd.ms-office.chartstyle+xml"/>
  <Override PartName="/ppt/charts/style672.xml" ContentType="application/vnd.ms-office.chartstyle+xml"/>
  <Override PartName="/ppt/charts/style673.xml" ContentType="application/vnd.ms-office.chartstyle+xml"/>
  <Override PartName="/ppt/charts/style674.xml" ContentType="application/vnd.ms-office.chartstyle+xml"/>
  <Override PartName="/ppt/charts/style675.xml" ContentType="application/vnd.ms-office.chartstyle+xml"/>
  <Override PartName="/ppt/charts/style676.xml" ContentType="application/vnd.ms-office.chartstyle+xml"/>
  <Override PartName="/ppt/charts/style677.xml" ContentType="application/vnd.ms-office.chartstyle+xml"/>
  <Override PartName="/ppt/charts/style678.xml" ContentType="application/vnd.ms-office.chartstyle+xml"/>
  <Override PartName="/ppt/charts/style679.xml" ContentType="application/vnd.ms-office.chartstyle+xml"/>
  <Override PartName="/ppt/charts/style68.xml" ContentType="application/vnd.ms-office.chartstyle+xml"/>
  <Override PartName="/ppt/charts/style680.xml" ContentType="application/vnd.ms-office.chartstyle+xml"/>
  <Override PartName="/ppt/charts/style681.xml" ContentType="application/vnd.ms-office.chartstyle+xml"/>
  <Override PartName="/ppt/charts/style682.xml" ContentType="application/vnd.ms-office.chartstyle+xml"/>
  <Override PartName="/ppt/charts/style683.xml" ContentType="application/vnd.ms-office.chartstyle+xml"/>
  <Override PartName="/ppt/charts/style684.xml" ContentType="application/vnd.ms-office.chartstyle+xml"/>
  <Override PartName="/ppt/charts/style685.xml" ContentType="application/vnd.ms-office.chartstyle+xml"/>
  <Override PartName="/ppt/charts/style686.xml" ContentType="application/vnd.ms-office.chartstyle+xml"/>
  <Override PartName="/ppt/charts/style687.xml" ContentType="application/vnd.ms-office.chartstyle+xml"/>
  <Override PartName="/ppt/charts/style688.xml" ContentType="application/vnd.ms-office.chartstyle+xml"/>
  <Override PartName="/ppt/charts/style689.xml" ContentType="application/vnd.ms-office.chartstyle+xml"/>
  <Override PartName="/ppt/charts/style69.xml" ContentType="application/vnd.ms-office.chartstyle+xml"/>
  <Override PartName="/ppt/charts/style690.xml" ContentType="application/vnd.ms-office.chartstyle+xml"/>
  <Override PartName="/ppt/charts/style691.xml" ContentType="application/vnd.ms-office.chartstyle+xml"/>
  <Override PartName="/ppt/charts/style692.xml" ContentType="application/vnd.ms-office.chartstyle+xml"/>
  <Override PartName="/ppt/charts/style693.xml" ContentType="application/vnd.ms-office.chartstyle+xml"/>
  <Override PartName="/ppt/charts/style694.xml" ContentType="application/vnd.ms-office.chartstyle+xml"/>
  <Override PartName="/ppt/charts/style695.xml" ContentType="application/vnd.ms-office.chartstyle+xml"/>
  <Override PartName="/ppt/charts/style696.xml" ContentType="application/vnd.ms-office.chartstyle+xml"/>
  <Override PartName="/ppt/charts/style697.xml" ContentType="application/vnd.ms-office.chartstyle+xml"/>
  <Override PartName="/ppt/charts/style698.xml" ContentType="application/vnd.ms-office.chartstyle+xml"/>
  <Override PartName="/ppt/charts/style699.xml" ContentType="application/vnd.ms-office.chartstyle+xml"/>
  <Override PartName="/ppt/charts/style7.xml" ContentType="application/vnd.ms-office.chartstyle+xml"/>
  <Override PartName="/ppt/charts/style70.xml" ContentType="application/vnd.ms-office.chartstyle+xml"/>
  <Override PartName="/ppt/charts/style71.xml" ContentType="application/vnd.ms-office.chartstyle+xml"/>
  <Override PartName="/ppt/charts/style72.xml" ContentType="application/vnd.ms-office.chartstyle+xml"/>
  <Override PartName="/ppt/charts/style73.xml" ContentType="application/vnd.ms-office.chartstyle+xml"/>
  <Override PartName="/ppt/charts/style74.xml" ContentType="application/vnd.ms-office.chartstyle+xml"/>
  <Override PartName="/ppt/charts/style75.xml" ContentType="application/vnd.ms-office.chartstyle+xml"/>
  <Override PartName="/ppt/charts/style76.xml" ContentType="application/vnd.ms-office.chartstyle+xml"/>
  <Override PartName="/ppt/charts/style77.xml" ContentType="application/vnd.ms-office.chartstyle+xml"/>
  <Override PartName="/ppt/charts/style78.xml" ContentType="application/vnd.ms-office.chartstyle+xml"/>
  <Override PartName="/ppt/charts/style79.xml" ContentType="application/vnd.ms-office.chartstyle+xml"/>
  <Override PartName="/ppt/charts/style8.xml" ContentType="application/vnd.ms-office.chartstyle+xml"/>
  <Override PartName="/ppt/charts/style80.xml" ContentType="application/vnd.ms-office.chartstyle+xml"/>
  <Override PartName="/ppt/charts/style81.xml" ContentType="application/vnd.ms-office.chartstyle+xml"/>
  <Override PartName="/ppt/charts/style82.xml" ContentType="application/vnd.ms-office.chartstyle+xml"/>
  <Override PartName="/ppt/charts/style83.xml" ContentType="application/vnd.ms-office.chartstyle+xml"/>
  <Override PartName="/ppt/charts/style84.xml" ContentType="application/vnd.ms-office.chartstyle+xml"/>
  <Override PartName="/ppt/charts/style85.xml" ContentType="application/vnd.ms-office.chartstyle+xml"/>
  <Override PartName="/ppt/charts/style86.xml" ContentType="application/vnd.ms-office.chartstyle+xml"/>
  <Override PartName="/ppt/charts/style87.xml" ContentType="application/vnd.ms-office.chartstyle+xml"/>
  <Override PartName="/ppt/charts/style88.xml" ContentType="application/vnd.ms-office.chartstyle+xml"/>
  <Override PartName="/ppt/charts/style89.xml" ContentType="application/vnd.ms-office.chartstyle+xml"/>
  <Override PartName="/ppt/charts/style9.xml" ContentType="application/vnd.ms-office.chartstyle+xml"/>
  <Override PartName="/ppt/charts/style90.xml" ContentType="application/vnd.ms-office.chartstyle+xml"/>
  <Override PartName="/ppt/charts/style91.xml" ContentType="application/vnd.ms-office.chartstyle+xml"/>
  <Override PartName="/ppt/charts/style92.xml" ContentType="application/vnd.ms-office.chartstyle+xml"/>
  <Override PartName="/ppt/charts/style93.xml" ContentType="application/vnd.ms-office.chartstyle+xml"/>
  <Override PartName="/ppt/charts/style94.xml" ContentType="application/vnd.ms-office.chartstyle+xml"/>
  <Override PartName="/ppt/charts/style95.xml" ContentType="application/vnd.ms-office.chartstyle+xml"/>
  <Override PartName="/ppt/charts/style96.xml" ContentType="application/vnd.ms-office.chartstyle+xml"/>
  <Override PartName="/ppt/charts/style97.xml" ContentType="application/vnd.ms-office.chartstyle+xml"/>
  <Override PartName="/ppt/charts/style98.xml" ContentType="application/vnd.ms-office.chartstyle+xml"/>
  <Override PartName="/ppt/charts/style99.xml" ContentType="application/vnd.ms-office.chartstyle+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4"/>
  </p:sldMasterIdLst>
  <p:notesMasterIdLst>
    <p:notesMasterId r:id="rId704"/>
  </p:notesMasterIdLst>
  <p:sldIdLst>
    <p:sldId id="2147477365" r:id="rId5"/>
    <p:sldId id="2147477366" r:id="rId6"/>
    <p:sldId id="2147477367" r:id="rId7"/>
    <p:sldId id="2147477368" r:id="rId8"/>
    <p:sldId id="2147477369" r:id="rId9"/>
    <p:sldId id="2147477370" r:id="rId10"/>
    <p:sldId id="2147477371" r:id="rId11"/>
    <p:sldId id="2147477372" r:id="rId12"/>
    <p:sldId id="2147477373" r:id="rId13"/>
    <p:sldId id="2147477374" r:id="rId14"/>
    <p:sldId id="2147477375" r:id="rId15"/>
    <p:sldId id="2147477376" r:id="rId16"/>
    <p:sldId id="2147477377" r:id="rId17"/>
    <p:sldId id="2147477378" r:id="rId18"/>
    <p:sldId id="2147477379" r:id="rId19"/>
    <p:sldId id="2147477380" r:id="rId20"/>
    <p:sldId id="2147477381" r:id="rId21"/>
    <p:sldId id="2147477382" r:id="rId22"/>
    <p:sldId id="2147477383" r:id="rId23"/>
    <p:sldId id="2147477384" r:id="rId24"/>
    <p:sldId id="2147477385" r:id="rId25"/>
    <p:sldId id="2147477386" r:id="rId26"/>
    <p:sldId id="2147477387" r:id="rId27"/>
    <p:sldId id="2147477388" r:id="rId28"/>
    <p:sldId id="2147477389" r:id="rId29"/>
    <p:sldId id="2147477390" r:id="rId30"/>
    <p:sldId id="2147477391" r:id="rId31"/>
    <p:sldId id="2147477392" r:id="rId32"/>
    <p:sldId id="2147477393" r:id="rId33"/>
    <p:sldId id="2147477394" r:id="rId34"/>
    <p:sldId id="2147477395" r:id="rId35"/>
    <p:sldId id="2147477396" r:id="rId36"/>
    <p:sldId id="2147477397" r:id="rId37"/>
    <p:sldId id="2147477398" r:id="rId38"/>
    <p:sldId id="2147477399" r:id="rId39"/>
    <p:sldId id="2147477400" r:id="rId40"/>
    <p:sldId id="2147477401" r:id="rId41"/>
    <p:sldId id="2147477402" r:id="rId42"/>
    <p:sldId id="2147477403" r:id="rId43"/>
    <p:sldId id="2147477404" r:id="rId44"/>
    <p:sldId id="2147477405" r:id="rId45"/>
    <p:sldId id="2147477406" r:id="rId46"/>
    <p:sldId id="2147477407" r:id="rId47"/>
    <p:sldId id="2147477408" r:id="rId48"/>
    <p:sldId id="2147477409" r:id="rId49"/>
    <p:sldId id="2147477410" r:id="rId50"/>
    <p:sldId id="2147477411" r:id="rId51"/>
    <p:sldId id="2147477412" r:id="rId52"/>
    <p:sldId id="2147477413" r:id="rId53"/>
    <p:sldId id="2147477414" r:id="rId54"/>
    <p:sldId id="2147477415" r:id="rId55"/>
    <p:sldId id="2147477416" r:id="rId56"/>
    <p:sldId id="2147477417" r:id="rId57"/>
    <p:sldId id="2147477418" r:id="rId58"/>
    <p:sldId id="2147477419" r:id="rId59"/>
    <p:sldId id="2147477420" r:id="rId60"/>
    <p:sldId id="2147477421" r:id="rId61"/>
    <p:sldId id="2147477422" r:id="rId62"/>
    <p:sldId id="2147477423" r:id="rId63"/>
    <p:sldId id="2147477424" r:id="rId64"/>
    <p:sldId id="2147477425" r:id="rId65"/>
    <p:sldId id="2147477426" r:id="rId66"/>
    <p:sldId id="2147477427" r:id="rId67"/>
    <p:sldId id="2147477428" r:id="rId68"/>
    <p:sldId id="2147477429" r:id="rId69"/>
    <p:sldId id="2147477430" r:id="rId70"/>
    <p:sldId id="2147477431" r:id="rId71"/>
    <p:sldId id="2147477432" r:id="rId72"/>
    <p:sldId id="2147477433" r:id="rId73"/>
    <p:sldId id="2147477434" r:id="rId74"/>
    <p:sldId id="2147477435" r:id="rId75"/>
    <p:sldId id="2147477436" r:id="rId76"/>
    <p:sldId id="2147477437" r:id="rId77"/>
    <p:sldId id="2147477438" r:id="rId78"/>
    <p:sldId id="2147477439" r:id="rId79"/>
    <p:sldId id="2147477440" r:id="rId80"/>
    <p:sldId id="2147477441" r:id="rId81"/>
    <p:sldId id="2147477442" r:id="rId82"/>
    <p:sldId id="2147477443" r:id="rId83"/>
    <p:sldId id="2147477444" r:id="rId84"/>
    <p:sldId id="2147477445" r:id="rId85"/>
    <p:sldId id="2147477446" r:id="rId86"/>
    <p:sldId id="2147477447" r:id="rId87"/>
    <p:sldId id="2147477448" r:id="rId88"/>
    <p:sldId id="2147477449" r:id="rId89"/>
    <p:sldId id="2147477450" r:id="rId90"/>
    <p:sldId id="2147477451" r:id="rId91"/>
    <p:sldId id="2147477452" r:id="rId92"/>
    <p:sldId id="2147477453" r:id="rId93"/>
    <p:sldId id="2147477454" r:id="rId94"/>
    <p:sldId id="2147477455" r:id="rId95"/>
    <p:sldId id="2147477456" r:id="rId96"/>
    <p:sldId id="2147477457" r:id="rId97"/>
    <p:sldId id="2147477458" r:id="rId98"/>
    <p:sldId id="2147477459" r:id="rId99"/>
    <p:sldId id="2147477460" r:id="rId100"/>
    <p:sldId id="2147477461" r:id="rId101"/>
    <p:sldId id="2147477462" r:id="rId102"/>
    <p:sldId id="2147477463" r:id="rId103"/>
    <p:sldId id="2147477464" r:id="rId104"/>
    <p:sldId id="2147477465" r:id="rId105"/>
    <p:sldId id="2147477466" r:id="rId106"/>
    <p:sldId id="2147477467" r:id="rId107"/>
    <p:sldId id="2147477468" r:id="rId108"/>
    <p:sldId id="2147477469" r:id="rId109"/>
    <p:sldId id="2147477470" r:id="rId110"/>
    <p:sldId id="2147477471" r:id="rId111"/>
    <p:sldId id="2147477472" r:id="rId112"/>
    <p:sldId id="2147477473" r:id="rId113"/>
    <p:sldId id="2147477474" r:id="rId114"/>
    <p:sldId id="2147477475" r:id="rId115"/>
    <p:sldId id="2147477476" r:id="rId116"/>
    <p:sldId id="2147477477" r:id="rId117"/>
    <p:sldId id="2147477478" r:id="rId118"/>
    <p:sldId id="2147477479" r:id="rId119"/>
    <p:sldId id="2147477480" r:id="rId120"/>
    <p:sldId id="2147477481" r:id="rId121"/>
    <p:sldId id="2147477482" r:id="rId122"/>
    <p:sldId id="2147477483" r:id="rId123"/>
    <p:sldId id="2147477484" r:id="rId124"/>
    <p:sldId id="2147477485" r:id="rId125"/>
    <p:sldId id="2147477486" r:id="rId126"/>
    <p:sldId id="2147477487" r:id="rId127"/>
    <p:sldId id="2147477488" r:id="rId128"/>
    <p:sldId id="2147477489" r:id="rId129"/>
    <p:sldId id="2147477490" r:id="rId130"/>
    <p:sldId id="2147477491" r:id="rId131"/>
    <p:sldId id="2147477492" r:id="rId132"/>
    <p:sldId id="2147477493" r:id="rId133"/>
    <p:sldId id="2147477494" r:id="rId134"/>
    <p:sldId id="2147477495" r:id="rId135"/>
    <p:sldId id="2147477496" r:id="rId136"/>
    <p:sldId id="2147477497" r:id="rId137"/>
    <p:sldId id="2147477498" r:id="rId138"/>
    <p:sldId id="2147477499" r:id="rId139"/>
    <p:sldId id="2147477500" r:id="rId140"/>
    <p:sldId id="2147477501" r:id="rId141"/>
    <p:sldId id="2147477502" r:id="rId142"/>
    <p:sldId id="2147477503" r:id="rId143"/>
    <p:sldId id="2147477504" r:id="rId144"/>
    <p:sldId id="2147477505" r:id="rId145"/>
    <p:sldId id="2147477506" r:id="rId146"/>
    <p:sldId id="2147477507" r:id="rId147"/>
    <p:sldId id="2147477508" r:id="rId148"/>
    <p:sldId id="2147477509" r:id="rId149"/>
    <p:sldId id="2147477510" r:id="rId150"/>
    <p:sldId id="2147477511" r:id="rId151"/>
    <p:sldId id="2147477512" r:id="rId152"/>
    <p:sldId id="2147477513" r:id="rId153"/>
    <p:sldId id="2147477514" r:id="rId154"/>
    <p:sldId id="2147477515" r:id="rId155"/>
    <p:sldId id="2147477516" r:id="rId156"/>
    <p:sldId id="2147477517" r:id="rId157"/>
    <p:sldId id="2147477518" r:id="rId158"/>
    <p:sldId id="2147477519" r:id="rId159"/>
    <p:sldId id="2147477520" r:id="rId160"/>
    <p:sldId id="2147477521" r:id="rId161"/>
    <p:sldId id="2147477522" r:id="rId162"/>
    <p:sldId id="2147477523" r:id="rId163"/>
    <p:sldId id="2147477524" r:id="rId164"/>
    <p:sldId id="2147477525" r:id="rId165"/>
    <p:sldId id="2147477526" r:id="rId166"/>
    <p:sldId id="2147477527" r:id="rId167"/>
    <p:sldId id="2147477528" r:id="rId168"/>
    <p:sldId id="2147477529" r:id="rId169"/>
    <p:sldId id="2147477530" r:id="rId170"/>
    <p:sldId id="2147477531" r:id="rId171"/>
    <p:sldId id="2147477532" r:id="rId172"/>
    <p:sldId id="2147477533" r:id="rId173"/>
    <p:sldId id="2147477534" r:id="rId174"/>
    <p:sldId id="2147477535" r:id="rId175"/>
    <p:sldId id="2147477536" r:id="rId176"/>
    <p:sldId id="2147477537" r:id="rId177"/>
    <p:sldId id="2147477538" r:id="rId178"/>
    <p:sldId id="2147477539" r:id="rId179"/>
    <p:sldId id="2147477540" r:id="rId180"/>
    <p:sldId id="2147477541" r:id="rId181"/>
    <p:sldId id="2147477542" r:id="rId182"/>
    <p:sldId id="2147477543" r:id="rId183"/>
    <p:sldId id="2147477544" r:id="rId184"/>
    <p:sldId id="2147477545" r:id="rId185"/>
    <p:sldId id="2147477546" r:id="rId186"/>
    <p:sldId id="2147477547" r:id="rId187"/>
    <p:sldId id="2147477548" r:id="rId188"/>
    <p:sldId id="2147477549" r:id="rId189"/>
    <p:sldId id="2147477550" r:id="rId190"/>
    <p:sldId id="2147477551" r:id="rId191"/>
    <p:sldId id="2147477552" r:id="rId192"/>
    <p:sldId id="2147477553" r:id="rId193"/>
    <p:sldId id="2147477554" r:id="rId194"/>
    <p:sldId id="2147477555" r:id="rId195"/>
    <p:sldId id="2147477556" r:id="rId196"/>
    <p:sldId id="2147477557" r:id="rId197"/>
    <p:sldId id="2147477558" r:id="rId198"/>
    <p:sldId id="2147477559" r:id="rId199"/>
    <p:sldId id="2147477560" r:id="rId200"/>
    <p:sldId id="2147477561" r:id="rId201"/>
    <p:sldId id="2147477562" r:id="rId202"/>
    <p:sldId id="2147477563" r:id="rId203"/>
    <p:sldId id="2147477564" r:id="rId204"/>
    <p:sldId id="2147477565" r:id="rId205"/>
    <p:sldId id="2147477566" r:id="rId206"/>
    <p:sldId id="2147477567" r:id="rId207"/>
    <p:sldId id="2147477568" r:id="rId208"/>
    <p:sldId id="2147477569" r:id="rId209"/>
    <p:sldId id="2147477570" r:id="rId210"/>
    <p:sldId id="2147477571" r:id="rId211"/>
    <p:sldId id="2147477572" r:id="rId212"/>
    <p:sldId id="2147477573" r:id="rId213"/>
    <p:sldId id="2147477574" r:id="rId214"/>
    <p:sldId id="2147477575" r:id="rId215"/>
    <p:sldId id="2147477576" r:id="rId216"/>
    <p:sldId id="2147477577" r:id="rId217"/>
    <p:sldId id="2147477578" r:id="rId218"/>
    <p:sldId id="2147477579" r:id="rId219"/>
    <p:sldId id="2147477580" r:id="rId220"/>
    <p:sldId id="2147477581" r:id="rId221"/>
    <p:sldId id="2147477582" r:id="rId222"/>
    <p:sldId id="2147477583" r:id="rId223"/>
    <p:sldId id="2147477584" r:id="rId224"/>
    <p:sldId id="2147477585" r:id="rId225"/>
    <p:sldId id="2147477586" r:id="rId226"/>
    <p:sldId id="2147477587" r:id="rId227"/>
    <p:sldId id="2147477588" r:id="rId228"/>
    <p:sldId id="2147477589" r:id="rId229"/>
    <p:sldId id="2147477590" r:id="rId230"/>
    <p:sldId id="2147477591" r:id="rId231"/>
    <p:sldId id="2147477592" r:id="rId232"/>
    <p:sldId id="2147477593" r:id="rId233"/>
    <p:sldId id="2147477594" r:id="rId234"/>
    <p:sldId id="2147477595" r:id="rId235"/>
    <p:sldId id="2147477596" r:id="rId236"/>
    <p:sldId id="2147477597" r:id="rId237"/>
    <p:sldId id="2147477598" r:id="rId238"/>
    <p:sldId id="2147477599" r:id="rId239"/>
    <p:sldId id="2147477600" r:id="rId240"/>
    <p:sldId id="2147477601" r:id="rId241"/>
    <p:sldId id="2147477602" r:id="rId242"/>
    <p:sldId id="2147477603" r:id="rId243"/>
    <p:sldId id="2147477604" r:id="rId244"/>
    <p:sldId id="2147477605" r:id="rId245"/>
    <p:sldId id="2147477606" r:id="rId246"/>
    <p:sldId id="2147477607" r:id="rId247"/>
    <p:sldId id="2147477608" r:id="rId248"/>
    <p:sldId id="2147477609" r:id="rId249"/>
    <p:sldId id="2147477610" r:id="rId250"/>
    <p:sldId id="2147477611" r:id="rId251"/>
    <p:sldId id="2147477612" r:id="rId252"/>
    <p:sldId id="2147477613" r:id="rId253"/>
    <p:sldId id="2147477614" r:id="rId254"/>
    <p:sldId id="2147477615" r:id="rId255"/>
    <p:sldId id="2147477616" r:id="rId256"/>
    <p:sldId id="2147477617" r:id="rId257"/>
    <p:sldId id="2147477618" r:id="rId258"/>
    <p:sldId id="2147477619" r:id="rId259"/>
    <p:sldId id="2147477620" r:id="rId260"/>
    <p:sldId id="2147477621" r:id="rId261"/>
    <p:sldId id="2147477622" r:id="rId262"/>
    <p:sldId id="2147477623" r:id="rId263"/>
    <p:sldId id="2147477624" r:id="rId264"/>
    <p:sldId id="2147477625" r:id="rId265"/>
    <p:sldId id="2147477626" r:id="rId266"/>
    <p:sldId id="2147477627" r:id="rId267"/>
    <p:sldId id="2147477628" r:id="rId268"/>
    <p:sldId id="2147477629" r:id="rId269"/>
    <p:sldId id="2147477630" r:id="rId270"/>
    <p:sldId id="2147477631" r:id="rId271"/>
    <p:sldId id="2147477632" r:id="rId272"/>
    <p:sldId id="2147477633" r:id="rId273"/>
    <p:sldId id="2147477634" r:id="rId274"/>
    <p:sldId id="2147477635" r:id="rId275"/>
    <p:sldId id="2147477636" r:id="rId276"/>
    <p:sldId id="2147477637" r:id="rId277"/>
    <p:sldId id="2147477638" r:id="rId278"/>
    <p:sldId id="2147477639" r:id="rId279"/>
    <p:sldId id="2147477640" r:id="rId280"/>
    <p:sldId id="2147477641" r:id="rId281"/>
    <p:sldId id="2147477642" r:id="rId282"/>
    <p:sldId id="2147477643" r:id="rId283"/>
    <p:sldId id="2147477644" r:id="rId284"/>
    <p:sldId id="2147477645" r:id="rId285"/>
    <p:sldId id="2147477646" r:id="rId286"/>
    <p:sldId id="2147477647" r:id="rId287"/>
    <p:sldId id="2147477648" r:id="rId288"/>
    <p:sldId id="2147477649" r:id="rId289"/>
    <p:sldId id="2147477650" r:id="rId290"/>
    <p:sldId id="2147477651" r:id="rId291"/>
    <p:sldId id="2147477652" r:id="rId292"/>
    <p:sldId id="2147477653" r:id="rId293"/>
    <p:sldId id="2147477654" r:id="rId294"/>
    <p:sldId id="2147477655" r:id="rId295"/>
    <p:sldId id="2147477656" r:id="rId296"/>
    <p:sldId id="2147477657" r:id="rId297"/>
    <p:sldId id="2147477658" r:id="rId298"/>
    <p:sldId id="2147477659" r:id="rId299"/>
    <p:sldId id="2147477660" r:id="rId300"/>
    <p:sldId id="2147477661" r:id="rId301"/>
    <p:sldId id="2147477662" r:id="rId302"/>
    <p:sldId id="2147477663" r:id="rId303"/>
    <p:sldId id="2147477664" r:id="rId304"/>
    <p:sldId id="2147477665" r:id="rId305"/>
    <p:sldId id="2147477666" r:id="rId306"/>
    <p:sldId id="2147477667" r:id="rId307"/>
    <p:sldId id="2147477668" r:id="rId308"/>
    <p:sldId id="2147477669" r:id="rId309"/>
    <p:sldId id="2147477670" r:id="rId310"/>
    <p:sldId id="2147477671" r:id="rId311"/>
    <p:sldId id="2147477672" r:id="rId312"/>
    <p:sldId id="2147477673" r:id="rId313"/>
    <p:sldId id="2147477674" r:id="rId314"/>
    <p:sldId id="2147477675" r:id="rId315"/>
    <p:sldId id="2147477676" r:id="rId316"/>
    <p:sldId id="2147477677" r:id="rId317"/>
    <p:sldId id="2147477678" r:id="rId318"/>
    <p:sldId id="2147477679" r:id="rId319"/>
    <p:sldId id="2147477680" r:id="rId320"/>
    <p:sldId id="2147477681" r:id="rId321"/>
    <p:sldId id="2147477682" r:id="rId322"/>
    <p:sldId id="2147477683" r:id="rId323"/>
    <p:sldId id="2147477684" r:id="rId324"/>
    <p:sldId id="2147477685" r:id="rId325"/>
    <p:sldId id="2147477686" r:id="rId326"/>
    <p:sldId id="2147477687" r:id="rId327"/>
    <p:sldId id="2147477688" r:id="rId328"/>
    <p:sldId id="2147477689" r:id="rId329"/>
    <p:sldId id="2147477690" r:id="rId330"/>
    <p:sldId id="2147477691" r:id="rId331"/>
    <p:sldId id="2147477692" r:id="rId332"/>
    <p:sldId id="2147477693" r:id="rId333"/>
    <p:sldId id="2147477694" r:id="rId334"/>
    <p:sldId id="2147477695" r:id="rId335"/>
    <p:sldId id="2147477696" r:id="rId336"/>
    <p:sldId id="2147477697" r:id="rId337"/>
    <p:sldId id="2147477698" r:id="rId338"/>
    <p:sldId id="2147477699" r:id="rId339"/>
    <p:sldId id="2147477700" r:id="rId340"/>
    <p:sldId id="2147477701" r:id="rId341"/>
    <p:sldId id="2147477702" r:id="rId342"/>
    <p:sldId id="2147477703" r:id="rId343"/>
    <p:sldId id="2147477704" r:id="rId344"/>
    <p:sldId id="2147477705" r:id="rId345"/>
    <p:sldId id="2147477706" r:id="rId346"/>
    <p:sldId id="2147477707" r:id="rId347"/>
    <p:sldId id="2147477708" r:id="rId348"/>
    <p:sldId id="2147477709" r:id="rId349"/>
    <p:sldId id="2147477710" r:id="rId350"/>
    <p:sldId id="2147477711" r:id="rId351"/>
    <p:sldId id="2147477712" r:id="rId352"/>
    <p:sldId id="2147477713" r:id="rId353"/>
    <p:sldId id="2147477714" r:id="rId354"/>
    <p:sldId id="2147477715" r:id="rId355"/>
    <p:sldId id="2147477716" r:id="rId356"/>
    <p:sldId id="2147477717" r:id="rId357"/>
    <p:sldId id="2147477718" r:id="rId358"/>
    <p:sldId id="2147477719" r:id="rId359"/>
    <p:sldId id="2147477720" r:id="rId360"/>
    <p:sldId id="2147477721" r:id="rId361"/>
    <p:sldId id="2147477722" r:id="rId362"/>
    <p:sldId id="2147477723" r:id="rId363"/>
    <p:sldId id="2147477724" r:id="rId364"/>
    <p:sldId id="2147477725" r:id="rId365"/>
    <p:sldId id="2147477726" r:id="rId366"/>
    <p:sldId id="2147477727" r:id="rId367"/>
    <p:sldId id="2147477728" r:id="rId368"/>
    <p:sldId id="2147477729" r:id="rId369"/>
    <p:sldId id="2147477730" r:id="rId370"/>
    <p:sldId id="2147477731" r:id="rId371"/>
    <p:sldId id="2147477732" r:id="rId372"/>
    <p:sldId id="2147477733" r:id="rId373"/>
    <p:sldId id="2147477734" r:id="rId374"/>
    <p:sldId id="2147477735" r:id="rId375"/>
    <p:sldId id="2147477736" r:id="rId376"/>
    <p:sldId id="2147477737" r:id="rId377"/>
    <p:sldId id="2147477738" r:id="rId378"/>
    <p:sldId id="2147477739" r:id="rId379"/>
    <p:sldId id="2147477740" r:id="rId380"/>
    <p:sldId id="2147477741" r:id="rId381"/>
    <p:sldId id="2147477742" r:id="rId382"/>
    <p:sldId id="2147477743" r:id="rId383"/>
    <p:sldId id="2147477744" r:id="rId384"/>
    <p:sldId id="2147477745" r:id="rId385"/>
    <p:sldId id="2147477746" r:id="rId386"/>
    <p:sldId id="2147477747" r:id="rId387"/>
    <p:sldId id="2147477748" r:id="rId388"/>
    <p:sldId id="2147477749" r:id="rId389"/>
    <p:sldId id="2147477750" r:id="rId390"/>
    <p:sldId id="2147477751" r:id="rId391"/>
    <p:sldId id="2147477752" r:id="rId392"/>
    <p:sldId id="2147477753" r:id="rId393"/>
    <p:sldId id="2147477754" r:id="rId394"/>
    <p:sldId id="2147477755" r:id="rId395"/>
    <p:sldId id="2147477756" r:id="rId396"/>
    <p:sldId id="2147477757" r:id="rId397"/>
    <p:sldId id="2147477758" r:id="rId398"/>
    <p:sldId id="2147477759" r:id="rId399"/>
    <p:sldId id="2147477760" r:id="rId400"/>
    <p:sldId id="2147477761" r:id="rId401"/>
    <p:sldId id="2147477762" r:id="rId402"/>
    <p:sldId id="2147477763" r:id="rId403"/>
    <p:sldId id="2147477764" r:id="rId404"/>
    <p:sldId id="2147477765" r:id="rId405"/>
    <p:sldId id="2147477766" r:id="rId406"/>
    <p:sldId id="2147477767" r:id="rId407"/>
    <p:sldId id="2147477768" r:id="rId408"/>
    <p:sldId id="2147477769" r:id="rId409"/>
    <p:sldId id="2147477770" r:id="rId410"/>
    <p:sldId id="2147477771" r:id="rId411"/>
    <p:sldId id="2147477772" r:id="rId412"/>
    <p:sldId id="2147477773" r:id="rId413"/>
    <p:sldId id="2147477774" r:id="rId414"/>
    <p:sldId id="2147477775" r:id="rId415"/>
    <p:sldId id="2147477776" r:id="rId416"/>
    <p:sldId id="2147477777" r:id="rId417"/>
    <p:sldId id="2147477778" r:id="rId418"/>
    <p:sldId id="2147477779" r:id="rId419"/>
    <p:sldId id="2147477780" r:id="rId420"/>
    <p:sldId id="2147477781" r:id="rId421"/>
    <p:sldId id="2147477782" r:id="rId422"/>
    <p:sldId id="2147477783" r:id="rId423"/>
    <p:sldId id="2147477784" r:id="rId424"/>
    <p:sldId id="2147477785" r:id="rId425"/>
    <p:sldId id="2147477786" r:id="rId426"/>
    <p:sldId id="2147477787" r:id="rId427"/>
    <p:sldId id="2147477788" r:id="rId428"/>
    <p:sldId id="2147477789" r:id="rId429"/>
    <p:sldId id="2147477790" r:id="rId430"/>
    <p:sldId id="2147477791" r:id="rId431"/>
    <p:sldId id="2147477792" r:id="rId432"/>
    <p:sldId id="2147477793" r:id="rId433"/>
    <p:sldId id="2147477794" r:id="rId434"/>
    <p:sldId id="2147477795" r:id="rId435"/>
    <p:sldId id="2147477796" r:id="rId436"/>
    <p:sldId id="2147477797" r:id="rId437"/>
    <p:sldId id="2147477798" r:id="rId438"/>
    <p:sldId id="2147477799" r:id="rId439"/>
    <p:sldId id="2147477800" r:id="rId440"/>
    <p:sldId id="2147477801" r:id="rId441"/>
    <p:sldId id="2147477802" r:id="rId442"/>
    <p:sldId id="2147477803" r:id="rId443"/>
    <p:sldId id="2147477804" r:id="rId444"/>
    <p:sldId id="2147477805" r:id="rId445"/>
    <p:sldId id="2147477806" r:id="rId446"/>
    <p:sldId id="2147477807" r:id="rId447"/>
    <p:sldId id="2147477808" r:id="rId448"/>
    <p:sldId id="2147477809" r:id="rId449"/>
    <p:sldId id="2147477810" r:id="rId450"/>
    <p:sldId id="2147477811" r:id="rId451"/>
    <p:sldId id="2147477812" r:id="rId452"/>
    <p:sldId id="2147477813" r:id="rId453"/>
    <p:sldId id="2147477814" r:id="rId454"/>
    <p:sldId id="2147477815" r:id="rId455"/>
    <p:sldId id="2147477816" r:id="rId456"/>
    <p:sldId id="2147477817" r:id="rId457"/>
    <p:sldId id="2147477818" r:id="rId458"/>
    <p:sldId id="2147477819" r:id="rId459"/>
    <p:sldId id="2147477820" r:id="rId460"/>
    <p:sldId id="2147477821" r:id="rId461"/>
    <p:sldId id="2147477822" r:id="rId462"/>
    <p:sldId id="2147477823" r:id="rId463"/>
    <p:sldId id="2147477824" r:id="rId464"/>
    <p:sldId id="2147477825" r:id="rId465"/>
    <p:sldId id="2147477826" r:id="rId466"/>
    <p:sldId id="2147477827" r:id="rId467"/>
    <p:sldId id="2147477828" r:id="rId468"/>
    <p:sldId id="2147477829" r:id="rId469"/>
    <p:sldId id="2147477830" r:id="rId470"/>
    <p:sldId id="2147477831" r:id="rId471"/>
    <p:sldId id="2147477832" r:id="rId472"/>
    <p:sldId id="2147477833" r:id="rId473"/>
    <p:sldId id="2147477834" r:id="rId474"/>
    <p:sldId id="2147477835" r:id="rId475"/>
    <p:sldId id="2147477836" r:id="rId476"/>
    <p:sldId id="2147477837" r:id="rId477"/>
    <p:sldId id="2147477838" r:id="rId478"/>
    <p:sldId id="2147477839" r:id="rId479"/>
    <p:sldId id="2147477840" r:id="rId480"/>
    <p:sldId id="2147477841" r:id="rId481"/>
    <p:sldId id="2147477842" r:id="rId482"/>
    <p:sldId id="2147477843" r:id="rId483"/>
    <p:sldId id="2147477844" r:id="rId484"/>
    <p:sldId id="2147477845" r:id="rId485"/>
    <p:sldId id="2147477846" r:id="rId486"/>
    <p:sldId id="2147477847" r:id="rId487"/>
    <p:sldId id="2147477848" r:id="rId488"/>
    <p:sldId id="2147477849" r:id="rId489"/>
    <p:sldId id="2147477850" r:id="rId490"/>
    <p:sldId id="2147477851" r:id="rId491"/>
    <p:sldId id="2147477852" r:id="rId492"/>
    <p:sldId id="2147477853" r:id="rId493"/>
    <p:sldId id="2147477854" r:id="rId494"/>
    <p:sldId id="2147477855" r:id="rId495"/>
    <p:sldId id="2147477856" r:id="rId496"/>
    <p:sldId id="2147477857" r:id="rId497"/>
    <p:sldId id="2147477858" r:id="rId498"/>
    <p:sldId id="2147477859" r:id="rId499"/>
    <p:sldId id="2147477860" r:id="rId500"/>
    <p:sldId id="2147477861" r:id="rId501"/>
    <p:sldId id="2147477862" r:id="rId502"/>
    <p:sldId id="2147477863" r:id="rId503"/>
    <p:sldId id="2147477864" r:id="rId504"/>
    <p:sldId id="2147477865" r:id="rId505"/>
    <p:sldId id="2147477866" r:id="rId506"/>
    <p:sldId id="2147477867" r:id="rId507"/>
    <p:sldId id="2147477868" r:id="rId508"/>
    <p:sldId id="2147477869" r:id="rId509"/>
    <p:sldId id="2147477870" r:id="rId510"/>
    <p:sldId id="2147477871" r:id="rId511"/>
    <p:sldId id="2147477872" r:id="rId512"/>
    <p:sldId id="2147477873" r:id="rId513"/>
    <p:sldId id="2147477874" r:id="rId514"/>
    <p:sldId id="2147477875" r:id="rId515"/>
    <p:sldId id="2147477876" r:id="rId516"/>
    <p:sldId id="2147477877" r:id="rId517"/>
    <p:sldId id="2147477878" r:id="rId518"/>
    <p:sldId id="2147477879" r:id="rId519"/>
    <p:sldId id="2147477880" r:id="rId520"/>
    <p:sldId id="2147477881" r:id="rId521"/>
    <p:sldId id="2147477882" r:id="rId522"/>
    <p:sldId id="2147477883" r:id="rId523"/>
    <p:sldId id="2147477884" r:id="rId524"/>
    <p:sldId id="2147477885" r:id="rId525"/>
    <p:sldId id="2147477886" r:id="rId526"/>
    <p:sldId id="2147477887" r:id="rId527"/>
    <p:sldId id="2147477888" r:id="rId528"/>
    <p:sldId id="2147477889" r:id="rId529"/>
    <p:sldId id="2147477890" r:id="rId530"/>
    <p:sldId id="2147477891" r:id="rId531"/>
    <p:sldId id="2147477892" r:id="rId532"/>
    <p:sldId id="2147477893" r:id="rId533"/>
    <p:sldId id="2147477894" r:id="rId534"/>
    <p:sldId id="2147477895" r:id="rId535"/>
    <p:sldId id="2147477896" r:id="rId536"/>
    <p:sldId id="2147477897" r:id="rId537"/>
    <p:sldId id="2147477898" r:id="rId538"/>
    <p:sldId id="2147477899" r:id="rId539"/>
    <p:sldId id="2147477900" r:id="rId540"/>
    <p:sldId id="2147477901" r:id="rId541"/>
    <p:sldId id="2147477902" r:id="rId542"/>
    <p:sldId id="2147477903" r:id="rId543"/>
    <p:sldId id="2147477904" r:id="rId544"/>
    <p:sldId id="2147477905" r:id="rId545"/>
    <p:sldId id="2147477906" r:id="rId546"/>
    <p:sldId id="2147477907" r:id="rId547"/>
    <p:sldId id="2147477908" r:id="rId548"/>
    <p:sldId id="2147477909" r:id="rId549"/>
    <p:sldId id="2147477910" r:id="rId550"/>
    <p:sldId id="2147477911" r:id="rId551"/>
    <p:sldId id="2147477912" r:id="rId552"/>
    <p:sldId id="2147477913" r:id="rId553"/>
    <p:sldId id="2147477914" r:id="rId554"/>
    <p:sldId id="2147477915" r:id="rId555"/>
    <p:sldId id="2147477916" r:id="rId556"/>
    <p:sldId id="2147477917" r:id="rId557"/>
    <p:sldId id="2147477918" r:id="rId558"/>
    <p:sldId id="2147477919" r:id="rId559"/>
    <p:sldId id="2147477920" r:id="rId560"/>
    <p:sldId id="2147477921" r:id="rId561"/>
    <p:sldId id="2147477922" r:id="rId562"/>
    <p:sldId id="2147477923" r:id="rId563"/>
    <p:sldId id="2147477924" r:id="rId564"/>
    <p:sldId id="2147477925" r:id="rId565"/>
    <p:sldId id="2147477926" r:id="rId566"/>
    <p:sldId id="2147477927" r:id="rId567"/>
    <p:sldId id="2147477928" r:id="rId568"/>
    <p:sldId id="2147477929" r:id="rId569"/>
    <p:sldId id="2147477930" r:id="rId570"/>
    <p:sldId id="2147477931" r:id="rId571"/>
    <p:sldId id="2147477932" r:id="rId572"/>
    <p:sldId id="2147477933" r:id="rId573"/>
    <p:sldId id="2147477934" r:id="rId574"/>
    <p:sldId id="2147477935" r:id="rId575"/>
    <p:sldId id="2147477936" r:id="rId576"/>
    <p:sldId id="2147477937" r:id="rId577"/>
    <p:sldId id="2147477938" r:id="rId578"/>
    <p:sldId id="2147477939" r:id="rId579"/>
    <p:sldId id="2147477940" r:id="rId580"/>
    <p:sldId id="2147477941" r:id="rId581"/>
    <p:sldId id="2147477942" r:id="rId582"/>
    <p:sldId id="2147477943" r:id="rId583"/>
    <p:sldId id="2147477944" r:id="rId584"/>
    <p:sldId id="2147477945" r:id="rId585"/>
    <p:sldId id="2147477946" r:id="rId586"/>
    <p:sldId id="2147477947" r:id="rId587"/>
    <p:sldId id="2147477948" r:id="rId588"/>
    <p:sldId id="2147477949" r:id="rId589"/>
    <p:sldId id="2147477950" r:id="rId590"/>
    <p:sldId id="2147477951" r:id="rId591"/>
    <p:sldId id="2147477952" r:id="rId592"/>
    <p:sldId id="2147477953" r:id="rId593"/>
    <p:sldId id="2147477954" r:id="rId594"/>
    <p:sldId id="2147477955" r:id="rId595"/>
    <p:sldId id="2147477956" r:id="rId596"/>
    <p:sldId id="2147477957" r:id="rId597"/>
    <p:sldId id="2147477958" r:id="rId598"/>
    <p:sldId id="2147477959" r:id="rId599"/>
    <p:sldId id="2147477960" r:id="rId600"/>
    <p:sldId id="2147477961" r:id="rId601"/>
    <p:sldId id="2147477962" r:id="rId602"/>
    <p:sldId id="2147477963" r:id="rId603"/>
    <p:sldId id="2147477964" r:id="rId604"/>
    <p:sldId id="2147477965" r:id="rId605"/>
    <p:sldId id="2147477966" r:id="rId606"/>
    <p:sldId id="2147477967" r:id="rId607"/>
    <p:sldId id="2147477968" r:id="rId608"/>
    <p:sldId id="2147477969" r:id="rId609"/>
    <p:sldId id="2147477970" r:id="rId610"/>
    <p:sldId id="2147477971" r:id="rId611"/>
    <p:sldId id="2147477972" r:id="rId612"/>
    <p:sldId id="2147477973" r:id="rId613"/>
    <p:sldId id="2147477974" r:id="rId614"/>
    <p:sldId id="2147477975" r:id="rId615"/>
    <p:sldId id="2147477976" r:id="rId616"/>
    <p:sldId id="2147477977" r:id="rId617"/>
    <p:sldId id="2147477978" r:id="rId618"/>
    <p:sldId id="2147477979" r:id="rId619"/>
    <p:sldId id="2147477980" r:id="rId620"/>
    <p:sldId id="2147477981" r:id="rId621"/>
    <p:sldId id="2147477982" r:id="rId622"/>
    <p:sldId id="2147477983" r:id="rId623"/>
    <p:sldId id="2147477984" r:id="rId624"/>
    <p:sldId id="2147477985" r:id="rId625"/>
    <p:sldId id="2147477986" r:id="rId626"/>
    <p:sldId id="2147477987" r:id="rId627"/>
    <p:sldId id="2147477988" r:id="rId628"/>
    <p:sldId id="2147477989" r:id="rId629"/>
    <p:sldId id="2147477990" r:id="rId630"/>
    <p:sldId id="2147477991" r:id="rId631"/>
    <p:sldId id="2147477992" r:id="rId632"/>
    <p:sldId id="2147477993" r:id="rId633"/>
    <p:sldId id="2147477994" r:id="rId634"/>
    <p:sldId id="2147477995" r:id="rId635"/>
    <p:sldId id="2147477996" r:id="rId636"/>
    <p:sldId id="2147477997" r:id="rId637"/>
    <p:sldId id="2147477998" r:id="rId638"/>
    <p:sldId id="2147477999" r:id="rId639"/>
    <p:sldId id="2147478000" r:id="rId640"/>
    <p:sldId id="2147478001" r:id="rId641"/>
    <p:sldId id="2147478002" r:id="rId642"/>
    <p:sldId id="2147478003" r:id="rId643"/>
    <p:sldId id="2147478004" r:id="rId644"/>
    <p:sldId id="2147478005" r:id="rId645"/>
    <p:sldId id="2147478006" r:id="rId646"/>
    <p:sldId id="2147478007" r:id="rId647"/>
    <p:sldId id="2147478008" r:id="rId648"/>
    <p:sldId id="2147478009" r:id="rId649"/>
    <p:sldId id="2147478010" r:id="rId650"/>
    <p:sldId id="2147478011" r:id="rId651"/>
    <p:sldId id="2147478012" r:id="rId652"/>
    <p:sldId id="2147478013" r:id="rId653"/>
    <p:sldId id="2147478014" r:id="rId654"/>
    <p:sldId id="2147478015" r:id="rId655"/>
    <p:sldId id="2147478016" r:id="rId656"/>
    <p:sldId id="2147478017" r:id="rId657"/>
    <p:sldId id="2147478018" r:id="rId658"/>
    <p:sldId id="2147478019" r:id="rId659"/>
    <p:sldId id="2147478020" r:id="rId660"/>
    <p:sldId id="2147478021" r:id="rId661"/>
    <p:sldId id="2147478022" r:id="rId662"/>
    <p:sldId id="2147478023" r:id="rId663"/>
    <p:sldId id="2147478024" r:id="rId664"/>
    <p:sldId id="2147478025" r:id="rId665"/>
    <p:sldId id="2147478026" r:id="rId666"/>
    <p:sldId id="2147478027" r:id="rId667"/>
    <p:sldId id="2147478028" r:id="rId668"/>
    <p:sldId id="2147478029" r:id="rId669"/>
    <p:sldId id="2147478030" r:id="rId670"/>
    <p:sldId id="2147478031" r:id="rId671"/>
    <p:sldId id="2147478032" r:id="rId672"/>
    <p:sldId id="2147478033" r:id="rId673"/>
    <p:sldId id="2147478034" r:id="rId674"/>
    <p:sldId id="2147478035" r:id="rId675"/>
    <p:sldId id="2147478036" r:id="rId676"/>
    <p:sldId id="2147478037" r:id="rId677"/>
    <p:sldId id="2147478038" r:id="rId678"/>
    <p:sldId id="2147478039" r:id="rId679"/>
    <p:sldId id="2147478040" r:id="rId680"/>
    <p:sldId id="2147478041" r:id="rId681"/>
    <p:sldId id="2147478042" r:id="rId682"/>
    <p:sldId id="2147478043" r:id="rId683"/>
    <p:sldId id="2147478044" r:id="rId684"/>
    <p:sldId id="2147478045" r:id="rId685"/>
    <p:sldId id="2147478046" r:id="rId686"/>
    <p:sldId id="2147478047" r:id="rId687"/>
    <p:sldId id="2147478048" r:id="rId688"/>
    <p:sldId id="2147478049" r:id="rId689"/>
    <p:sldId id="2147478050" r:id="rId690"/>
    <p:sldId id="2147478051" r:id="rId691"/>
    <p:sldId id="2147478052" r:id="rId692"/>
    <p:sldId id="2147478053" r:id="rId693"/>
    <p:sldId id="2147478054" r:id="rId694"/>
    <p:sldId id="2147478055" r:id="rId695"/>
    <p:sldId id="2147478056" r:id="rId696"/>
    <p:sldId id="2147478057" r:id="rId697"/>
    <p:sldId id="2147478058" r:id="rId698"/>
    <p:sldId id="2147478059" r:id="rId699"/>
    <p:sldId id="2147478060" r:id="rId700"/>
    <p:sldId id="2147478061" r:id="rId701"/>
    <p:sldId id="2147478062" r:id="rId702"/>
    <p:sldId id="2147478063" r:id="rId703"/>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Price Point Comparison Analysis by Product Scraped" id="{66C2BB5E-7900-4A1F-8CAF-3FFCC0D938B8}">
          <p14:sldIdLst>
            <p14:sldId id="2147477365"/>
            <p14:sldId id="2147477366"/>
            <p14:sldId id="2147477367"/>
            <p14:sldId id="2147477368"/>
            <p14:sldId id="2147477369"/>
            <p14:sldId id="2147477370"/>
            <p14:sldId id="2147477371"/>
            <p14:sldId id="2147477372"/>
            <p14:sldId id="2147477373"/>
            <p14:sldId id="2147477374"/>
            <p14:sldId id="2147477375"/>
            <p14:sldId id="2147477376"/>
            <p14:sldId id="2147477377"/>
            <p14:sldId id="2147477378"/>
            <p14:sldId id="2147477379"/>
            <p14:sldId id="2147477380"/>
            <p14:sldId id="2147477381"/>
            <p14:sldId id="2147477382"/>
            <p14:sldId id="2147477383"/>
            <p14:sldId id="2147477384"/>
            <p14:sldId id="2147477385"/>
            <p14:sldId id="2147477386"/>
            <p14:sldId id="2147477387"/>
            <p14:sldId id="2147477388"/>
            <p14:sldId id="2147477389"/>
            <p14:sldId id="2147477390"/>
            <p14:sldId id="2147477391"/>
            <p14:sldId id="2147477392"/>
            <p14:sldId id="2147477393"/>
            <p14:sldId id="2147477394"/>
            <p14:sldId id="2147477395"/>
            <p14:sldId id="2147477396"/>
            <p14:sldId id="2147477397"/>
            <p14:sldId id="2147477398"/>
            <p14:sldId id="2147477399"/>
            <p14:sldId id="2147477400"/>
            <p14:sldId id="2147477401"/>
            <p14:sldId id="2147477402"/>
            <p14:sldId id="2147477403"/>
            <p14:sldId id="2147477404"/>
            <p14:sldId id="2147477405"/>
            <p14:sldId id="2147477406"/>
            <p14:sldId id="2147477407"/>
            <p14:sldId id="2147477408"/>
            <p14:sldId id="2147477409"/>
            <p14:sldId id="2147477410"/>
            <p14:sldId id="2147477411"/>
            <p14:sldId id="2147477412"/>
            <p14:sldId id="2147477413"/>
            <p14:sldId id="2147477414"/>
            <p14:sldId id="2147477415"/>
            <p14:sldId id="2147477416"/>
            <p14:sldId id="2147477417"/>
            <p14:sldId id="2147477418"/>
            <p14:sldId id="2147477419"/>
            <p14:sldId id="2147477420"/>
            <p14:sldId id="2147477421"/>
            <p14:sldId id="2147477422"/>
            <p14:sldId id="2147477423"/>
            <p14:sldId id="2147477424"/>
            <p14:sldId id="2147477425"/>
            <p14:sldId id="2147477426"/>
            <p14:sldId id="2147477427"/>
            <p14:sldId id="2147477428"/>
            <p14:sldId id="2147477429"/>
            <p14:sldId id="2147477430"/>
            <p14:sldId id="2147477431"/>
            <p14:sldId id="2147477432"/>
            <p14:sldId id="2147477433"/>
            <p14:sldId id="2147477434"/>
            <p14:sldId id="2147477435"/>
            <p14:sldId id="2147477436"/>
            <p14:sldId id="2147477437"/>
            <p14:sldId id="2147477438"/>
            <p14:sldId id="2147477439"/>
            <p14:sldId id="2147477440"/>
            <p14:sldId id="2147477441"/>
            <p14:sldId id="2147477442"/>
            <p14:sldId id="2147477443"/>
            <p14:sldId id="2147477444"/>
            <p14:sldId id="2147477445"/>
            <p14:sldId id="2147477446"/>
            <p14:sldId id="2147477447"/>
            <p14:sldId id="2147477448"/>
            <p14:sldId id="2147477449"/>
            <p14:sldId id="2147477450"/>
            <p14:sldId id="2147477451"/>
            <p14:sldId id="2147477452"/>
            <p14:sldId id="2147477453"/>
            <p14:sldId id="2147477454"/>
            <p14:sldId id="2147477455"/>
            <p14:sldId id="2147477456"/>
            <p14:sldId id="2147477457"/>
            <p14:sldId id="2147477458"/>
            <p14:sldId id="2147477459"/>
            <p14:sldId id="2147477460"/>
            <p14:sldId id="2147477461"/>
            <p14:sldId id="2147477462"/>
            <p14:sldId id="2147477463"/>
            <p14:sldId id="2147477464"/>
            <p14:sldId id="2147477465"/>
            <p14:sldId id="2147477466"/>
            <p14:sldId id="2147477467"/>
            <p14:sldId id="2147477468"/>
            <p14:sldId id="2147477469"/>
            <p14:sldId id="2147477470"/>
            <p14:sldId id="2147477471"/>
            <p14:sldId id="2147477472"/>
            <p14:sldId id="2147477473"/>
            <p14:sldId id="2147477474"/>
            <p14:sldId id="2147477475"/>
            <p14:sldId id="2147477476"/>
            <p14:sldId id="2147477477"/>
            <p14:sldId id="2147477478"/>
            <p14:sldId id="2147477479"/>
            <p14:sldId id="2147477480"/>
            <p14:sldId id="2147477481"/>
            <p14:sldId id="2147477482"/>
            <p14:sldId id="2147477483"/>
            <p14:sldId id="2147477484"/>
            <p14:sldId id="2147477485"/>
            <p14:sldId id="2147477486"/>
            <p14:sldId id="2147477487"/>
            <p14:sldId id="2147477488"/>
            <p14:sldId id="2147477489"/>
            <p14:sldId id="2147477490"/>
            <p14:sldId id="2147477491"/>
            <p14:sldId id="2147477492"/>
            <p14:sldId id="2147477493"/>
            <p14:sldId id="2147477494"/>
            <p14:sldId id="2147477495"/>
            <p14:sldId id="2147477496"/>
            <p14:sldId id="2147477497"/>
            <p14:sldId id="2147477498"/>
            <p14:sldId id="2147477499"/>
            <p14:sldId id="2147477500"/>
            <p14:sldId id="2147477501"/>
            <p14:sldId id="2147477502"/>
            <p14:sldId id="2147477503"/>
            <p14:sldId id="2147477504"/>
            <p14:sldId id="2147477505"/>
            <p14:sldId id="2147477506"/>
            <p14:sldId id="2147477507"/>
            <p14:sldId id="2147477508"/>
            <p14:sldId id="2147477509"/>
            <p14:sldId id="2147477510"/>
            <p14:sldId id="2147477511"/>
            <p14:sldId id="2147477512"/>
            <p14:sldId id="2147477513"/>
            <p14:sldId id="2147477514"/>
            <p14:sldId id="2147477515"/>
            <p14:sldId id="2147477516"/>
            <p14:sldId id="2147477517"/>
            <p14:sldId id="2147477518"/>
            <p14:sldId id="2147477519"/>
            <p14:sldId id="2147477520"/>
            <p14:sldId id="2147477521"/>
            <p14:sldId id="2147477522"/>
            <p14:sldId id="2147477523"/>
            <p14:sldId id="2147477524"/>
            <p14:sldId id="2147477525"/>
            <p14:sldId id="2147477526"/>
            <p14:sldId id="2147477527"/>
            <p14:sldId id="2147477528"/>
            <p14:sldId id="2147477529"/>
            <p14:sldId id="2147477530"/>
            <p14:sldId id="2147477531"/>
            <p14:sldId id="2147477532"/>
            <p14:sldId id="2147477533"/>
            <p14:sldId id="2147477534"/>
            <p14:sldId id="2147477535"/>
            <p14:sldId id="2147477536"/>
            <p14:sldId id="2147477537"/>
            <p14:sldId id="2147477538"/>
            <p14:sldId id="2147477539"/>
            <p14:sldId id="2147477540"/>
            <p14:sldId id="2147477541"/>
            <p14:sldId id="2147477542"/>
            <p14:sldId id="2147477543"/>
            <p14:sldId id="2147477544"/>
            <p14:sldId id="2147477545"/>
            <p14:sldId id="2147477546"/>
            <p14:sldId id="2147477547"/>
            <p14:sldId id="2147477548"/>
            <p14:sldId id="2147477549"/>
            <p14:sldId id="2147477550"/>
            <p14:sldId id="2147477551"/>
            <p14:sldId id="2147477552"/>
            <p14:sldId id="2147477553"/>
            <p14:sldId id="2147477554"/>
            <p14:sldId id="2147477555"/>
            <p14:sldId id="2147477556"/>
            <p14:sldId id="2147477557"/>
            <p14:sldId id="2147477558"/>
            <p14:sldId id="2147477559"/>
            <p14:sldId id="2147477560"/>
            <p14:sldId id="2147477561"/>
            <p14:sldId id="2147477562"/>
            <p14:sldId id="2147477563"/>
            <p14:sldId id="2147477564"/>
            <p14:sldId id="2147477565"/>
            <p14:sldId id="2147477566"/>
            <p14:sldId id="2147477567"/>
            <p14:sldId id="2147477568"/>
            <p14:sldId id="2147477569"/>
            <p14:sldId id="2147477570"/>
            <p14:sldId id="2147477571"/>
            <p14:sldId id="2147477572"/>
            <p14:sldId id="2147477573"/>
            <p14:sldId id="2147477574"/>
            <p14:sldId id="2147477575"/>
            <p14:sldId id="2147477576"/>
            <p14:sldId id="2147477577"/>
            <p14:sldId id="2147477578"/>
            <p14:sldId id="2147477579"/>
            <p14:sldId id="2147477580"/>
            <p14:sldId id="2147477581"/>
            <p14:sldId id="2147477582"/>
            <p14:sldId id="2147477583"/>
            <p14:sldId id="2147477584"/>
            <p14:sldId id="2147477585"/>
            <p14:sldId id="2147477586"/>
            <p14:sldId id="2147477587"/>
            <p14:sldId id="2147477588"/>
            <p14:sldId id="2147477589"/>
            <p14:sldId id="2147477590"/>
            <p14:sldId id="2147477591"/>
            <p14:sldId id="2147477592"/>
            <p14:sldId id="2147477593"/>
            <p14:sldId id="2147477594"/>
            <p14:sldId id="2147477595"/>
            <p14:sldId id="2147477596"/>
            <p14:sldId id="2147477597"/>
            <p14:sldId id="2147477598"/>
            <p14:sldId id="2147477599"/>
            <p14:sldId id="2147477600"/>
            <p14:sldId id="2147477601"/>
            <p14:sldId id="2147477602"/>
            <p14:sldId id="2147477603"/>
            <p14:sldId id="2147477604"/>
            <p14:sldId id="2147477605"/>
            <p14:sldId id="2147477606"/>
            <p14:sldId id="2147477607"/>
            <p14:sldId id="2147477608"/>
            <p14:sldId id="2147477609"/>
            <p14:sldId id="2147477610"/>
            <p14:sldId id="2147477611"/>
            <p14:sldId id="2147477612"/>
            <p14:sldId id="2147477613"/>
            <p14:sldId id="2147477614"/>
            <p14:sldId id="2147477615"/>
            <p14:sldId id="2147477616"/>
            <p14:sldId id="2147477617"/>
            <p14:sldId id="2147477618"/>
            <p14:sldId id="2147477619"/>
            <p14:sldId id="2147477620"/>
            <p14:sldId id="2147477621"/>
            <p14:sldId id="2147477622"/>
            <p14:sldId id="2147477623"/>
            <p14:sldId id="2147477624"/>
            <p14:sldId id="2147477625"/>
            <p14:sldId id="2147477626"/>
            <p14:sldId id="2147477627"/>
            <p14:sldId id="2147477628"/>
            <p14:sldId id="2147477629"/>
            <p14:sldId id="2147477630"/>
            <p14:sldId id="2147477631"/>
            <p14:sldId id="2147477632"/>
            <p14:sldId id="2147477633"/>
            <p14:sldId id="2147477634"/>
            <p14:sldId id="2147477635"/>
            <p14:sldId id="2147477636"/>
            <p14:sldId id="2147477637"/>
            <p14:sldId id="2147477638"/>
            <p14:sldId id="2147477639"/>
            <p14:sldId id="2147477640"/>
            <p14:sldId id="2147477641"/>
            <p14:sldId id="2147477642"/>
            <p14:sldId id="2147477643"/>
            <p14:sldId id="2147477644"/>
            <p14:sldId id="2147477645"/>
            <p14:sldId id="2147477646"/>
            <p14:sldId id="2147477647"/>
            <p14:sldId id="2147477648"/>
            <p14:sldId id="2147477649"/>
            <p14:sldId id="2147477650"/>
            <p14:sldId id="2147477651"/>
            <p14:sldId id="2147477652"/>
            <p14:sldId id="2147477653"/>
            <p14:sldId id="2147477654"/>
            <p14:sldId id="2147477655"/>
            <p14:sldId id="2147477656"/>
            <p14:sldId id="2147477657"/>
            <p14:sldId id="2147477658"/>
            <p14:sldId id="2147477659"/>
            <p14:sldId id="2147477660"/>
            <p14:sldId id="2147477661"/>
            <p14:sldId id="2147477662"/>
            <p14:sldId id="2147477663"/>
            <p14:sldId id="2147477664"/>
            <p14:sldId id="2147477665"/>
            <p14:sldId id="2147477666"/>
            <p14:sldId id="2147477667"/>
            <p14:sldId id="2147477668"/>
            <p14:sldId id="2147477669"/>
            <p14:sldId id="2147477670"/>
            <p14:sldId id="2147477671"/>
            <p14:sldId id="2147477672"/>
            <p14:sldId id="2147477673"/>
            <p14:sldId id="2147477674"/>
            <p14:sldId id="2147477675"/>
            <p14:sldId id="2147477676"/>
            <p14:sldId id="2147477677"/>
            <p14:sldId id="2147477678"/>
            <p14:sldId id="2147477679"/>
            <p14:sldId id="2147477680"/>
            <p14:sldId id="2147477681"/>
            <p14:sldId id="2147477682"/>
            <p14:sldId id="2147477683"/>
            <p14:sldId id="2147477684"/>
            <p14:sldId id="2147477685"/>
            <p14:sldId id="2147477686"/>
            <p14:sldId id="2147477687"/>
            <p14:sldId id="2147477688"/>
            <p14:sldId id="2147477689"/>
            <p14:sldId id="2147477690"/>
            <p14:sldId id="2147477691"/>
            <p14:sldId id="2147477692"/>
            <p14:sldId id="2147477693"/>
            <p14:sldId id="2147477694"/>
            <p14:sldId id="2147477695"/>
            <p14:sldId id="2147477696"/>
            <p14:sldId id="2147477697"/>
            <p14:sldId id="2147477698"/>
            <p14:sldId id="2147477699"/>
            <p14:sldId id="2147477700"/>
            <p14:sldId id="2147477701"/>
            <p14:sldId id="2147477702"/>
            <p14:sldId id="2147477703"/>
            <p14:sldId id="2147477704"/>
            <p14:sldId id="2147477705"/>
            <p14:sldId id="2147477706"/>
            <p14:sldId id="2147477707"/>
            <p14:sldId id="2147477708"/>
            <p14:sldId id="2147477709"/>
            <p14:sldId id="2147477710"/>
            <p14:sldId id="2147477711"/>
            <p14:sldId id="2147477712"/>
            <p14:sldId id="2147477713"/>
            <p14:sldId id="2147477714"/>
            <p14:sldId id="2147477715"/>
            <p14:sldId id="2147477716"/>
            <p14:sldId id="2147477717"/>
            <p14:sldId id="2147477718"/>
            <p14:sldId id="2147477719"/>
            <p14:sldId id="2147477720"/>
            <p14:sldId id="2147477721"/>
            <p14:sldId id="2147477722"/>
            <p14:sldId id="2147477723"/>
            <p14:sldId id="2147477724"/>
            <p14:sldId id="2147477725"/>
            <p14:sldId id="2147477726"/>
            <p14:sldId id="2147477727"/>
            <p14:sldId id="2147477728"/>
            <p14:sldId id="2147477729"/>
            <p14:sldId id="2147477730"/>
            <p14:sldId id="2147477731"/>
            <p14:sldId id="2147477732"/>
            <p14:sldId id="2147477733"/>
            <p14:sldId id="2147477734"/>
            <p14:sldId id="2147477735"/>
            <p14:sldId id="2147477736"/>
            <p14:sldId id="2147477737"/>
            <p14:sldId id="2147477738"/>
            <p14:sldId id="2147477739"/>
            <p14:sldId id="2147477740"/>
            <p14:sldId id="2147477741"/>
            <p14:sldId id="2147477742"/>
            <p14:sldId id="2147477743"/>
            <p14:sldId id="2147477744"/>
            <p14:sldId id="2147477745"/>
            <p14:sldId id="2147477746"/>
            <p14:sldId id="2147477747"/>
            <p14:sldId id="2147477748"/>
            <p14:sldId id="2147477749"/>
            <p14:sldId id="2147477750"/>
            <p14:sldId id="2147477751"/>
            <p14:sldId id="2147477752"/>
            <p14:sldId id="2147477753"/>
            <p14:sldId id="2147477754"/>
            <p14:sldId id="2147477755"/>
            <p14:sldId id="2147477756"/>
            <p14:sldId id="2147477757"/>
            <p14:sldId id="2147477758"/>
            <p14:sldId id="2147477759"/>
            <p14:sldId id="2147477760"/>
            <p14:sldId id="2147477761"/>
            <p14:sldId id="2147477762"/>
            <p14:sldId id="2147477763"/>
            <p14:sldId id="2147477764"/>
            <p14:sldId id="2147477765"/>
            <p14:sldId id="2147477766"/>
            <p14:sldId id="2147477767"/>
            <p14:sldId id="2147477768"/>
            <p14:sldId id="2147477769"/>
            <p14:sldId id="2147477770"/>
            <p14:sldId id="2147477771"/>
            <p14:sldId id="2147477772"/>
            <p14:sldId id="2147477773"/>
            <p14:sldId id="2147477774"/>
            <p14:sldId id="2147477775"/>
            <p14:sldId id="2147477776"/>
            <p14:sldId id="2147477777"/>
            <p14:sldId id="2147477778"/>
            <p14:sldId id="2147477779"/>
            <p14:sldId id="2147477780"/>
            <p14:sldId id="2147477781"/>
            <p14:sldId id="2147477782"/>
            <p14:sldId id="2147477783"/>
            <p14:sldId id="2147477784"/>
            <p14:sldId id="2147477785"/>
            <p14:sldId id="2147477786"/>
            <p14:sldId id="2147477787"/>
            <p14:sldId id="2147477788"/>
            <p14:sldId id="2147477789"/>
            <p14:sldId id="2147477790"/>
            <p14:sldId id="2147477791"/>
            <p14:sldId id="2147477792"/>
            <p14:sldId id="2147477793"/>
            <p14:sldId id="2147477794"/>
            <p14:sldId id="2147477795"/>
            <p14:sldId id="2147477796"/>
            <p14:sldId id="2147477797"/>
            <p14:sldId id="2147477798"/>
            <p14:sldId id="2147477799"/>
            <p14:sldId id="2147477800"/>
            <p14:sldId id="2147477801"/>
            <p14:sldId id="2147477802"/>
            <p14:sldId id="2147477803"/>
            <p14:sldId id="2147477804"/>
            <p14:sldId id="2147477805"/>
            <p14:sldId id="2147477806"/>
            <p14:sldId id="2147477807"/>
            <p14:sldId id="2147477808"/>
            <p14:sldId id="2147477809"/>
            <p14:sldId id="2147477810"/>
            <p14:sldId id="2147477811"/>
            <p14:sldId id="2147477812"/>
            <p14:sldId id="2147477813"/>
            <p14:sldId id="2147477814"/>
            <p14:sldId id="2147477815"/>
            <p14:sldId id="2147477816"/>
            <p14:sldId id="2147477817"/>
            <p14:sldId id="2147477818"/>
            <p14:sldId id="2147477819"/>
            <p14:sldId id="2147477820"/>
            <p14:sldId id="2147477821"/>
            <p14:sldId id="2147477822"/>
            <p14:sldId id="2147477823"/>
            <p14:sldId id="2147477824"/>
            <p14:sldId id="2147477825"/>
            <p14:sldId id="2147477826"/>
            <p14:sldId id="2147477827"/>
            <p14:sldId id="2147477828"/>
            <p14:sldId id="2147477829"/>
            <p14:sldId id="2147477830"/>
            <p14:sldId id="2147477831"/>
            <p14:sldId id="2147477832"/>
            <p14:sldId id="2147477833"/>
            <p14:sldId id="2147477834"/>
            <p14:sldId id="2147477835"/>
            <p14:sldId id="2147477836"/>
            <p14:sldId id="2147477837"/>
            <p14:sldId id="2147477838"/>
            <p14:sldId id="2147477839"/>
            <p14:sldId id="2147477840"/>
            <p14:sldId id="2147477841"/>
            <p14:sldId id="2147477842"/>
            <p14:sldId id="2147477843"/>
            <p14:sldId id="2147477844"/>
            <p14:sldId id="2147477845"/>
            <p14:sldId id="2147477846"/>
            <p14:sldId id="2147477847"/>
            <p14:sldId id="2147477848"/>
            <p14:sldId id="2147477849"/>
            <p14:sldId id="2147477850"/>
          </p14:sldIdLst>
        </p14:section>
        <p14:section name="Price Point Comparison Analysis by Manuf Scraped" id="{DF06C18B-D17F-4D55-8AB6-C7FE90D5BA27}">
          <p14:sldIdLst>
            <p14:sldId id="2147477851"/>
            <p14:sldId id="2147477852"/>
            <p14:sldId id="2147477853"/>
            <p14:sldId id="2147477854"/>
            <p14:sldId id="2147477855"/>
            <p14:sldId id="2147477856"/>
            <p14:sldId id="2147477857"/>
            <p14:sldId id="2147477858"/>
            <p14:sldId id="2147477859"/>
            <p14:sldId id="2147477860"/>
            <p14:sldId id="2147477861"/>
            <p14:sldId id="2147477862"/>
            <p14:sldId id="2147477863"/>
            <p14:sldId id="2147477864"/>
            <p14:sldId id="2147477865"/>
            <p14:sldId id="2147477866"/>
            <p14:sldId id="2147477867"/>
            <p14:sldId id="2147477868"/>
            <p14:sldId id="2147477869"/>
            <p14:sldId id="2147477870"/>
            <p14:sldId id="2147477871"/>
            <p14:sldId id="2147477872"/>
            <p14:sldId id="2147477873"/>
            <p14:sldId id="2147477874"/>
            <p14:sldId id="2147477875"/>
            <p14:sldId id="2147477876"/>
            <p14:sldId id="2147477877"/>
            <p14:sldId id="2147477878"/>
            <p14:sldId id="2147477879"/>
            <p14:sldId id="2147477880"/>
            <p14:sldId id="2147477881"/>
            <p14:sldId id="2147477882"/>
            <p14:sldId id="2147477883"/>
            <p14:sldId id="2147477884"/>
            <p14:sldId id="2147477885"/>
            <p14:sldId id="2147477886"/>
            <p14:sldId id="2147477887"/>
            <p14:sldId id="2147477888"/>
            <p14:sldId id="2147477889"/>
            <p14:sldId id="2147477890"/>
            <p14:sldId id="2147477891"/>
            <p14:sldId id="2147477892"/>
            <p14:sldId id="2147477893"/>
            <p14:sldId id="2147477894"/>
            <p14:sldId id="2147477895"/>
            <p14:sldId id="2147477896"/>
            <p14:sldId id="2147477897"/>
            <p14:sldId id="2147477898"/>
            <p14:sldId id="2147477899"/>
            <p14:sldId id="2147477900"/>
            <p14:sldId id="2147477901"/>
            <p14:sldId id="2147477902"/>
            <p14:sldId id="2147477903"/>
            <p14:sldId id="2147477904"/>
            <p14:sldId id="2147477905"/>
            <p14:sldId id="2147477906"/>
            <p14:sldId id="2147477907"/>
            <p14:sldId id="2147477908"/>
            <p14:sldId id="2147477909"/>
            <p14:sldId id="2147477910"/>
            <p14:sldId id="2147477911"/>
            <p14:sldId id="2147477912"/>
            <p14:sldId id="2147477913"/>
            <p14:sldId id="2147477914"/>
            <p14:sldId id="2147477915"/>
            <p14:sldId id="2147477916"/>
            <p14:sldId id="2147477917"/>
            <p14:sldId id="2147477918"/>
            <p14:sldId id="2147477919"/>
            <p14:sldId id="2147477920"/>
            <p14:sldId id="2147477921"/>
            <p14:sldId id="2147477922"/>
            <p14:sldId id="2147477923"/>
            <p14:sldId id="2147477924"/>
            <p14:sldId id="2147477925"/>
            <p14:sldId id="2147477926"/>
            <p14:sldId id="2147477927"/>
            <p14:sldId id="2147477928"/>
            <p14:sldId id="2147477929"/>
            <p14:sldId id="2147477930"/>
            <p14:sldId id="2147477931"/>
            <p14:sldId id="2147477932"/>
            <p14:sldId id="2147477933"/>
            <p14:sldId id="2147477934"/>
            <p14:sldId id="2147477935"/>
            <p14:sldId id="2147477936"/>
            <p14:sldId id="2147477937"/>
            <p14:sldId id="2147477938"/>
            <p14:sldId id="2147477939"/>
            <p14:sldId id="2147477940"/>
            <p14:sldId id="2147477941"/>
            <p14:sldId id="2147477942"/>
            <p14:sldId id="2147477943"/>
            <p14:sldId id="2147477944"/>
            <p14:sldId id="2147477945"/>
            <p14:sldId id="2147477946"/>
            <p14:sldId id="2147477947"/>
            <p14:sldId id="2147477948"/>
            <p14:sldId id="2147477949"/>
            <p14:sldId id="2147477950"/>
            <p14:sldId id="2147477951"/>
            <p14:sldId id="2147477952"/>
            <p14:sldId id="2147477953"/>
            <p14:sldId id="2147477954"/>
            <p14:sldId id="2147477955"/>
            <p14:sldId id="2147477956"/>
            <p14:sldId id="2147477957"/>
            <p14:sldId id="2147477958"/>
            <p14:sldId id="2147477959"/>
            <p14:sldId id="2147477960"/>
            <p14:sldId id="2147477961"/>
            <p14:sldId id="2147477962"/>
            <p14:sldId id="2147477963"/>
            <p14:sldId id="2147477964"/>
            <p14:sldId id="2147477965"/>
            <p14:sldId id="2147477966"/>
            <p14:sldId id="2147477967"/>
            <p14:sldId id="2147477968"/>
            <p14:sldId id="2147477969"/>
            <p14:sldId id="2147477970"/>
            <p14:sldId id="2147477971"/>
            <p14:sldId id="2147477972"/>
            <p14:sldId id="2147477973"/>
            <p14:sldId id="2147477974"/>
            <p14:sldId id="2147477975"/>
            <p14:sldId id="2147477976"/>
            <p14:sldId id="2147477977"/>
            <p14:sldId id="2147477978"/>
            <p14:sldId id="2147477979"/>
            <p14:sldId id="2147477980"/>
            <p14:sldId id="2147477981"/>
            <p14:sldId id="2147477982"/>
            <p14:sldId id="2147477983"/>
            <p14:sldId id="2147477984"/>
            <p14:sldId id="2147477985"/>
            <p14:sldId id="2147477986"/>
            <p14:sldId id="2147477987"/>
            <p14:sldId id="2147477988"/>
            <p14:sldId id="2147477989"/>
            <p14:sldId id="2147477990"/>
            <p14:sldId id="2147477991"/>
            <p14:sldId id="2147477992"/>
            <p14:sldId id="2147477993"/>
            <p14:sldId id="2147477994"/>
            <p14:sldId id="2147477995"/>
            <p14:sldId id="2147477996"/>
            <p14:sldId id="2147477997"/>
            <p14:sldId id="2147477998"/>
            <p14:sldId id="2147477999"/>
            <p14:sldId id="2147478000"/>
            <p14:sldId id="2147478001"/>
            <p14:sldId id="2147478002"/>
            <p14:sldId id="2147478003"/>
            <p14:sldId id="2147478004"/>
            <p14:sldId id="2147478005"/>
            <p14:sldId id="2147478006"/>
            <p14:sldId id="2147478007"/>
            <p14:sldId id="2147478008"/>
            <p14:sldId id="2147478009"/>
            <p14:sldId id="2147478010"/>
            <p14:sldId id="2147478011"/>
            <p14:sldId id="2147478012"/>
            <p14:sldId id="2147478013"/>
            <p14:sldId id="2147478014"/>
            <p14:sldId id="2147478015"/>
            <p14:sldId id="2147478016"/>
            <p14:sldId id="2147478017"/>
            <p14:sldId id="2147478018"/>
            <p14:sldId id="2147478019"/>
            <p14:sldId id="2147478020"/>
            <p14:sldId id="2147478021"/>
            <p14:sldId id="2147478022"/>
            <p14:sldId id="2147478023"/>
            <p14:sldId id="2147478024"/>
            <p14:sldId id="2147478025"/>
            <p14:sldId id="2147478026"/>
            <p14:sldId id="2147478027"/>
            <p14:sldId id="2147478028"/>
            <p14:sldId id="2147478029"/>
            <p14:sldId id="2147478030"/>
            <p14:sldId id="2147478031"/>
            <p14:sldId id="2147478032"/>
            <p14:sldId id="2147478033"/>
            <p14:sldId id="2147478034"/>
            <p14:sldId id="2147478035"/>
            <p14:sldId id="2147478036"/>
            <p14:sldId id="2147478037"/>
            <p14:sldId id="2147478038"/>
            <p14:sldId id="2147478039"/>
            <p14:sldId id="2147478040"/>
            <p14:sldId id="2147478041"/>
            <p14:sldId id="2147478042"/>
            <p14:sldId id="2147478043"/>
            <p14:sldId id="2147478044"/>
            <p14:sldId id="2147478045"/>
            <p14:sldId id="2147478046"/>
            <p14:sldId id="2147478047"/>
            <p14:sldId id="2147478048"/>
            <p14:sldId id="2147478049"/>
            <p14:sldId id="2147478050"/>
            <p14:sldId id="2147478051"/>
            <p14:sldId id="2147478052"/>
            <p14:sldId id="2147478053"/>
            <p14:sldId id="2147478054"/>
            <p14:sldId id="2147478055"/>
            <p14:sldId id="2147478056"/>
            <p14:sldId id="2147478057"/>
            <p14:sldId id="2147478058"/>
            <p14:sldId id="2147478059"/>
            <p14:sldId id="2147478060"/>
            <p14:sldId id="2147478061"/>
            <p14:sldId id="2147478062"/>
            <p14:sldId id="2147478063"/>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CBBBB"/>
    <a:srgbClr val="7ECAC4"/>
    <a:srgbClr val="CFCECE"/>
    <a:srgbClr val="575555"/>
    <a:srgbClr val="999B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14325D-4433-4527-A5B8-00254240609C}" v="6" dt="2024-11-01T08:07:18.828"/>
    <p1510:client id="{49AFDB74-6FD9-4071-ADAD-4F61DD009A87}" v="61" dt="2024-11-01T08:58:09.4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100" Type="http://schemas.openxmlformats.org/officeDocument/2006/relationships/slide" Target="slides/slide96.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110" Type="http://schemas.openxmlformats.org/officeDocument/2006/relationships/slide" Target="slides/slide106.xml"/><Relationship Id="rId111" Type="http://schemas.openxmlformats.org/officeDocument/2006/relationships/slide" Target="slides/slide107.xml"/><Relationship Id="rId112" Type="http://schemas.openxmlformats.org/officeDocument/2006/relationships/slide" Target="slides/slide108.xml"/><Relationship Id="rId113" Type="http://schemas.openxmlformats.org/officeDocument/2006/relationships/slide" Target="slides/slide109.xml"/><Relationship Id="rId114" Type="http://schemas.openxmlformats.org/officeDocument/2006/relationships/slide" Target="slides/slide110.xml"/><Relationship Id="rId115" Type="http://schemas.openxmlformats.org/officeDocument/2006/relationships/slide" Target="slides/slide111.xml"/><Relationship Id="rId116" Type="http://schemas.openxmlformats.org/officeDocument/2006/relationships/slide" Target="slides/slide112.xml"/><Relationship Id="rId117" Type="http://schemas.openxmlformats.org/officeDocument/2006/relationships/slide" Target="slides/slide113.xml"/><Relationship Id="rId118" Type="http://schemas.openxmlformats.org/officeDocument/2006/relationships/slide" Target="slides/slide114.xml"/><Relationship Id="rId119" Type="http://schemas.openxmlformats.org/officeDocument/2006/relationships/slide" Target="slides/slide115.xml"/><Relationship Id="rId120" Type="http://schemas.openxmlformats.org/officeDocument/2006/relationships/slide" Target="slides/slide116.xml"/><Relationship Id="rId121" Type="http://schemas.openxmlformats.org/officeDocument/2006/relationships/slide" Target="slides/slide117.xml"/><Relationship Id="rId122" Type="http://schemas.openxmlformats.org/officeDocument/2006/relationships/slide" Target="slides/slide118.xml"/><Relationship Id="rId123" Type="http://schemas.openxmlformats.org/officeDocument/2006/relationships/slide" Target="slides/slide119.xml"/><Relationship Id="rId124" Type="http://schemas.openxmlformats.org/officeDocument/2006/relationships/slide" Target="slides/slide120.xml"/><Relationship Id="rId125" Type="http://schemas.openxmlformats.org/officeDocument/2006/relationships/slide" Target="slides/slide121.xml"/><Relationship Id="rId126" Type="http://schemas.openxmlformats.org/officeDocument/2006/relationships/slide" Target="slides/slide122.xml"/><Relationship Id="rId127" Type="http://schemas.openxmlformats.org/officeDocument/2006/relationships/slide" Target="slides/slide123.xml"/><Relationship Id="rId128" Type="http://schemas.openxmlformats.org/officeDocument/2006/relationships/slide" Target="slides/slide124.xml"/><Relationship Id="rId129" Type="http://schemas.openxmlformats.org/officeDocument/2006/relationships/slide" Target="slides/slide125.xml"/><Relationship Id="rId130" Type="http://schemas.openxmlformats.org/officeDocument/2006/relationships/slide" Target="slides/slide126.xml"/><Relationship Id="rId131" Type="http://schemas.openxmlformats.org/officeDocument/2006/relationships/slide" Target="slides/slide127.xml"/><Relationship Id="rId132" Type="http://schemas.openxmlformats.org/officeDocument/2006/relationships/slide" Target="slides/slide128.xml"/><Relationship Id="rId133" Type="http://schemas.openxmlformats.org/officeDocument/2006/relationships/slide" Target="slides/slide129.xml"/><Relationship Id="rId134" Type="http://schemas.openxmlformats.org/officeDocument/2006/relationships/slide" Target="slides/slide130.xml"/><Relationship Id="rId135" Type="http://schemas.openxmlformats.org/officeDocument/2006/relationships/slide" Target="slides/slide131.xml"/><Relationship Id="rId136" Type="http://schemas.openxmlformats.org/officeDocument/2006/relationships/slide" Target="slides/slide132.xml"/><Relationship Id="rId137" Type="http://schemas.openxmlformats.org/officeDocument/2006/relationships/slide" Target="slides/slide133.xml"/><Relationship Id="rId138" Type="http://schemas.openxmlformats.org/officeDocument/2006/relationships/slide" Target="slides/slide134.xml"/><Relationship Id="rId139" Type="http://schemas.openxmlformats.org/officeDocument/2006/relationships/slide" Target="slides/slide135.xml"/><Relationship Id="rId140" Type="http://schemas.openxmlformats.org/officeDocument/2006/relationships/slide" Target="slides/slide136.xml"/><Relationship Id="rId141" Type="http://schemas.openxmlformats.org/officeDocument/2006/relationships/slide" Target="slides/slide137.xml"/><Relationship Id="rId142" Type="http://schemas.openxmlformats.org/officeDocument/2006/relationships/slide" Target="slides/slide138.xml"/><Relationship Id="rId143" Type="http://schemas.openxmlformats.org/officeDocument/2006/relationships/slide" Target="slides/slide139.xml"/><Relationship Id="rId144" Type="http://schemas.openxmlformats.org/officeDocument/2006/relationships/slide" Target="slides/slide140.xml"/><Relationship Id="rId145" Type="http://schemas.openxmlformats.org/officeDocument/2006/relationships/slide" Target="slides/slide141.xml"/><Relationship Id="rId146" Type="http://schemas.openxmlformats.org/officeDocument/2006/relationships/slide" Target="slides/slide142.xml"/><Relationship Id="rId147" Type="http://schemas.openxmlformats.org/officeDocument/2006/relationships/slide" Target="slides/slide143.xml"/><Relationship Id="rId148" Type="http://schemas.openxmlformats.org/officeDocument/2006/relationships/slide" Target="slides/slide144.xml"/><Relationship Id="rId149" Type="http://schemas.openxmlformats.org/officeDocument/2006/relationships/slide" Target="slides/slide145.xml"/><Relationship Id="rId150" Type="http://schemas.openxmlformats.org/officeDocument/2006/relationships/slide" Target="slides/slide146.xml"/><Relationship Id="rId151" Type="http://schemas.openxmlformats.org/officeDocument/2006/relationships/slide" Target="slides/slide147.xml"/><Relationship Id="rId152" Type="http://schemas.openxmlformats.org/officeDocument/2006/relationships/slide" Target="slides/slide148.xml"/><Relationship Id="rId153" Type="http://schemas.openxmlformats.org/officeDocument/2006/relationships/slide" Target="slides/slide149.xml"/><Relationship Id="rId154" Type="http://schemas.openxmlformats.org/officeDocument/2006/relationships/slide" Target="slides/slide150.xml"/><Relationship Id="rId155" Type="http://schemas.openxmlformats.org/officeDocument/2006/relationships/slide" Target="slides/slide151.xml"/><Relationship Id="rId156" Type="http://schemas.openxmlformats.org/officeDocument/2006/relationships/slide" Target="slides/slide152.xml"/><Relationship Id="rId157" Type="http://schemas.openxmlformats.org/officeDocument/2006/relationships/slide" Target="slides/slide153.xml"/><Relationship Id="rId158" Type="http://schemas.openxmlformats.org/officeDocument/2006/relationships/slide" Target="slides/slide154.xml"/><Relationship Id="rId159" Type="http://schemas.openxmlformats.org/officeDocument/2006/relationships/slide" Target="slides/slide155.xml"/><Relationship Id="rId160" Type="http://schemas.openxmlformats.org/officeDocument/2006/relationships/slide" Target="slides/slide156.xml"/><Relationship Id="rId161" Type="http://schemas.openxmlformats.org/officeDocument/2006/relationships/slide" Target="slides/slide157.xml"/><Relationship Id="rId162" Type="http://schemas.openxmlformats.org/officeDocument/2006/relationships/slide" Target="slides/slide158.xml"/><Relationship Id="rId163" Type="http://schemas.openxmlformats.org/officeDocument/2006/relationships/slide" Target="slides/slide159.xml"/><Relationship Id="rId164" Type="http://schemas.openxmlformats.org/officeDocument/2006/relationships/slide" Target="slides/slide160.xml"/><Relationship Id="rId165" Type="http://schemas.openxmlformats.org/officeDocument/2006/relationships/slide" Target="slides/slide161.xml"/><Relationship Id="rId166" Type="http://schemas.openxmlformats.org/officeDocument/2006/relationships/slide" Target="slides/slide162.xml"/><Relationship Id="rId167" Type="http://schemas.openxmlformats.org/officeDocument/2006/relationships/slide" Target="slides/slide163.xml"/><Relationship Id="rId168" Type="http://schemas.openxmlformats.org/officeDocument/2006/relationships/slide" Target="slides/slide164.xml"/><Relationship Id="rId169" Type="http://schemas.openxmlformats.org/officeDocument/2006/relationships/slide" Target="slides/slide165.xml"/><Relationship Id="rId170" Type="http://schemas.openxmlformats.org/officeDocument/2006/relationships/slide" Target="slides/slide166.xml"/><Relationship Id="rId171" Type="http://schemas.openxmlformats.org/officeDocument/2006/relationships/slide" Target="slides/slide167.xml"/><Relationship Id="rId172" Type="http://schemas.openxmlformats.org/officeDocument/2006/relationships/slide" Target="slides/slide168.xml"/><Relationship Id="rId173" Type="http://schemas.openxmlformats.org/officeDocument/2006/relationships/slide" Target="slides/slide169.xml"/><Relationship Id="rId174" Type="http://schemas.openxmlformats.org/officeDocument/2006/relationships/slide" Target="slides/slide170.xml"/><Relationship Id="rId175" Type="http://schemas.openxmlformats.org/officeDocument/2006/relationships/slide" Target="slides/slide171.xml"/><Relationship Id="rId176" Type="http://schemas.openxmlformats.org/officeDocument/2006/relationships/slide" Target="slides/slide172.xml"/><Relationship Id="rId177" Type="http://schemas.openxmlformats.org/officeDocument/2006/relationships/slide" Target="slides/slide173.xml"/><Relationship Id="rId178" Type="http://schemas.openxmlformats.org/officeDocument/2006/relationships/slide" Target="slides/slide174.xml"/><Relationship Id="rId179" Type="http://schemas.openxmlformats.org/officeDocument/2006/relationships/slide" Target="slides/slide175.xml"/><Relationship Id="rId180" Type="http://schemas.openxmlformats.org/officeDocument/2006/relationships/slide" Target="slides/slide176.xml"/><Relationship Id="rId181" Type="http://schemas.openxmlformats.org/officeDocument/2006/relationships/slide" Target="slides/slide177.xml"/><Relationship Id="rId182" Type="http://schemas.openxmlformats.org/officeDocument/2006/relationships/slide" Target="slides/slide178.xml"/><Relationship Id="rId183" Type="http://schemas.openxmlformats.org/officeDocument/2006/relationships/slide" Target="slides/slide179.xml"/><Relationship Id="rId184" Type="http://schemas.openxmlformats.org/officeDocument/2006/relationships/slide" Target="slides/slide180.xml"/><Relationship Id="rId185" Type="http://schemas.openxmlformats.org/officeDocument/2006/relationships/slide" Target="slides/slide181.xml"/><Relationship Id="rId186" Type="http://schemas.openxmlformats.org/officeDocument/2006/relationships/slide" Target="slides/slide182.xml"/><Relationship Id="rId187" Type="http://schemas.openxmlformats.org/officeDocument/2006/relationships/slide" Target="slides/slide183.xml"/><Relationship Id="rId188" Type="http://schemas.openxmlformats.org/officeDocument/2006/relationships/slide" Target="slides/slide184.xml"/><Relationship Id="rId189" Type="http://schemas.openxmlformats.org/officeDocument/2006/relationships/slide" Target="slides/slide185.xml"/><Relationship Id="rId190" Type="http://schemas.openxmlformats.org/officeDocument/2006/relationships/slide" Target="slides/slide186.xml"/><Relationship Id="rId191" Type="http://schemas.openxmlformats.org/officeDocument/2006/relationships/slide" Target="slides/slide187.xml"/><Relationship Id="rId192" Type="http://schemas.openxmlformats.org/officeDocument/2006/relationships/slide" Target="slides/slide188.xml"/><Relationship Id="rId193" Type="http://schemas.openxmlformats.org/officeDocument/2006/relationships/slide" Target="slides/slide189.xml"/><Relationship Id="rId194" Type="http://schemas.openxmlformats.org/officeDocument/2006/relationships/slide" Target="slides/slide190.xml"/><Relationship Id="rId195" Type="http://schemas.openxmlformats.org/officeDocument/2006/relationships/slide" Target="slides/slide191.xml"/><Relationship Id="rId196" Type="http://schemas.openxmlformats.org/officeDocument/2006/relationships/slide" Target="slides/slide192.xml"/><Relationship Id="rId197" Type="http://schemas.openxmlformats.org/officeDocument/2006/relationships/slide" Target="slides/slide193.xml"/><Relationship Id="rId198" Type="http://schemas.openxmlformats.org/officeDocument/2006/relationships/slide" Target="slides/slide194.xml"/><Relationship Id="rId199" Type="http://schemas.openxmlformats.org/officeDocument/2006/relationships/slide" Target="slides/slide195.xml"/><Relationship Id="rId200" Type="http://schemas.openxmlformats.org/officeDocument/2006/relationships/slide" Target="slides/slide196.xml"/><Relationship Id="rId201" Type="http://schemas.openxmlformats.org/officeDocument/2006/relationships/slide" Target="slides/slide197.xml"/><Relationship Id="rId202" Type="http://schemas.openxmlformats.org/officeDocument/2006/relationships/slide" Target="slides/slide198.xml"/><Relationship Id="rId203" Type="http://schemas.openxmlformats.org/officeDocument/2006/relationships/slide" Target="slides/slide199.xml"/><Relationship Id="rId204" Type="http://schemas.openxmlformats.org/officeDocument/2006/relationships/slide" Target="slides/slide200.xml"/><Relationship Id="rId205" Type="http://schemas.openxmlformats.org/officeDocument/2006/relationships/slide" Target="slides/slide201.xml"/><Relationship Id="rId206" Type="http://schemas.openxmlformats.org/officeDocument/2006/relationships/slide" Target="slides/slide202.xml"/><Relationship Id="rId207" Type="http://schemas.openxmlformats.org/officeDocument/2006/relationships/slide" Target="slides/slide203.xml"/><Relationship Id="rId208" Type="http://schemas.openxmlformats.org/officeDocument/2006/relationships/slide" Target="slides/slide204.xml"/><Relationship Id="rId209" Type="http://schemas.openxmlformats.org/officeDocument/2006/relationships/slide" Target="slides/slide205.xml"/><Relationship Id="rId210" Type="http://schemas.openxmlformats.org/officeDocument/2006/relationships/slide" Target="slides/slide206.xml"/><Relationship Id="rId211" Type="http://schemas.openxmlformats.org/officeDocument/2006/relationships/slide" Target="slides/slide207.xml"/><Relationship Id="rId212" Type="http://schemas.openxmlformats.org/officeDocument/2006/relationships/slide" Target="slides/slide208.xml"/><Relationship Id="rId213" Type="http://schemas.openxmlformats.org/officeDocument/2006/relationships/slide" Target="slides/slide209.xml"/><Relationship Id="rId214" Type="http://schemas.openxmlformats.org/officeDocument/2006/relationships/slide" Target="slides/slide210.xml"/><Relationship Id="rId215" Type="http://schemas.openxmlformats.org/officeDocument/2006/relationships/slide" Target="slides/slide211.xml"/><Relationship Id="rId216" Type="http://schemas.openxmlformats.org/officeDocument/2006/relationships/slide" Target="slides/slide212.xml"/><Relationship Id="rId217" Type="http://schemas.openxmlformats.org/officeDocument/2006/relationships/slide" Target="slides/slide213.xml"/><Relationship Id="rId218" Type="http://schemas.openxmlformats.org/officeDocument/2006/relationships/slide" Target="slides/slide214.xml"/><Relationship Id="rId219" Type="http://schemas.openxmlformats.org/officeDocument/2006/relationships/slide" Target="slides/slide215.xml"/><Relationship Id="rId220" Type="http://schemas.openxmlformats.org/officeDocument/2006/relationships/slide" Target="slides/slide216.xml"/><Relationship Id="rId221" Type="http://schemas.openxmlformats.org/officeDocument/2006/relationships/slide" Target="slides/slide217.xml"/><Relationship Id="rId222" Type="http://schemas.openxmlformats.org/officeDocument/2006/relationships/slide" Target="slides/slide218.xml"/><Relationship Id="rId223" Type="http://schemas.openxmlformats.org/officeDocument/2006/relationships/slide" Target="slides/slide219.xml"/><Relationship Id="rId224" Type="http://schemas.openxmlformats.org/officeDocument/2006/relationships/slide" Target="slides/slide220.xml"/><Relationship Id="rId225" Type="http://schemas.openxmlformats.org/officeDocument/2006/relationships/slide" Target="slides/slide221.xml"/><Relationship Id="rId226" Type="http://schemas.openxmlformats.org/officeDocument/2006/relationships/slide" Target="slides/slide222.xml"/><Relationship Id="rId227" Type="http://schemas.openxmlformats.org/officeDocument/2006/relationships/slide" Target="slides/slide223.xml"/><Relationship Id="rId228" Type="http://schemas.openxmlformats.org/officeDocument/2006/relationships/slide" Target="slides/slide224.xml"/><Relationship Id="rId229" Type="http://schemas.openxmlformats.org/officeDocument/2006/relationships/slide" Target="slides/slide225.xml"/><Relationship Id="rId230" Type="http://schemas.openxmlformats.org/officeDocument/2006/relationships/slide" Target="slides/slide226.xml"/><Relationship Id="rId231" Type="http://schemas.openxmlformats.org/officeDocument/2006/relationships/slide" Target="slides/slide227.xml"/><Relationship Id="rId232" Type="http://schemas.openxmlformats.org/officeDocument/2006/relationships/slide" Target="slides/slide228.xml"/><Relationship Id="rId233" Type="http://schemas.openxmlformats.org/officeDocument/2006/relationships/slide" Target="slides/slide229.xml"/><Relationship Id="rId234" Type="http://schemas.openxmlformats.org/officeDocument/2006/relationships/slide" Target="slides/slide230.xml"/><Relationship Id="rId235" Type="http://schemas.openxmlformats.org/officeDocument/2006/relationships/slide" Target="slides/slide231.xml"/><Relationship Id="rId236" Type="http://schemas.openxmlformats.org/officeDocument/2006/relationships/slide" Target="slides/slide232.xml"/><Relationship Id="rId237" Type="http://schemas.openxmlformats.org/officeDocument/2006/relationships/slide" Target="slides/slide233.xml"/><Relationship Id="rId238" Type="http://schemas.openxmlformats.org/officeDocument/2006/relationships/slide" Target="slides/slide234.xml"/><Relationship Id="rId239" Type="http://schemas.openxmlformats.org/officeDocument/2006/relationships/slide" Target="slides/slide235.xml"/><Relationship Id="rId240" Type="http://schemas.openxmlformats.org/officeDocument/2006/relationships/slide" Target="slides/slide236.xml"/><Relationship Id="rId241" Type="http://schemas.openxmlformats.org/officeDocument/2006/relationships/slide" Target="slides/slide237.xml"/><Relationship Id="rId242" Type="http://schemas.openxmlformats.org/officeDocument/2006/relationships/slide" Target="slides/slide238.xml"/><Relationship Id="rId243" Type="http://schemas.openxmlformats.org/officeDocument/2006/relationships/slide" Target="slides/slide239.xml"/><Relationship Id="rId244" Type="http://schemas.openxmlformats.org/officeDocument/2006/relationships/slide" Target="slides/slide240.xml"/><Relationship Id="rId245" Type="http://schemas.openxmlformats.org/officeDocument/2006/relationships/slide" Target="slides/slide241.xml"/><Relationship Id="rId246" Type="http://schemas.openxmlformats.org/officeDocument/2006/relationships/slide" Target="slides/slide242.xml"/><Relationship Id="rId247" Type="http://schemas.openxmlformats.org/officeDocument/2006/relationships/slide" Target="slides/slide243.xml"/><Relationship Id="rId248" Type="http://schemas.openxmlformats.org/officeDocument/2006/relationships/slide" Target="slides/slide244.xml"/><Relationship Id="rId249" Type="http://schemas.openxmlformats.org/officeDocument/2006/relationships/slide" Target="slides/slide245.xml"/><Relationship Id="rId250" Type="http://schemas.openxmlformats.org/officeDocument/2006/relationships/slide" Target="slides/slide246.xml"/><Relationship Id="rId251" Type="http://schemas.openxmlformats.org/officeDocument/2006/relationships/slide" Target="slides/slide247.xml"/><Relationship Id="rId252" Type="http://schemas.openxmlformats.org/officeDocument/2006/relationships/slide" Target="slides/slide248.xml"/><Relationship Id="rId253" Type="http://schemas.openxmlformats.org/officeDocument/2006/relationships/slide" Target="slides/slide249.xml"/><Relationship Id="rId254" Type="http://schemas.openxmlformats.org/officeDocument/2006/relationships/slide" Target="slides/slide250.xml"/><Relationship Id="rId255" Type="http://schemas.openxmlformats.org/officeDocument/2006/relationships/slide" Target="slides/slide251.xml"/><Relationship Id="rId256" Type="http://schemas.openxmlformats.org/officeDocument/2006/relationships/slide" Target="slides/slide252.xml"/><Relationship Id="rId257" Type="http://schemas.openxmlformats.org/officeDocument/2006/relationships/slide" Target="slides/slide253.xml"/><Relationship Id="rId258" Type="http://schemas.openxmlformats.org/officeDocument/2006/relationships/slide" Target="slides/slide254.xml"/><Relationship Id="rId259" Type="http://schemas.openxmlformats.org/officeDocument/2006/relationships/slide" Target="slides/slide255.xml"/><Relationship Id="rId260" Type="http://schemas.openxmlformats.org/officeDocument/2006/relationships/slide" Target="slides/slide256.xml"/><Relationship Id="rId261" Type="http://schemas.openxmlformats.org/officeDocument/2006/relationships/slide" Target="slides/slide257.xml"/><Relationship Id="rId262" Type="http://schemas.openxmlformats.org/officeDocument/2006/relationships/slide" Target="slides/slide258.xml"/><Relationship Id="rId263" Type="http://schemas.openxmlformats.org/officeDocument/2006/relationships/slide" Target="slides/slide259.xml"/><Relationship Id="rId264" Type="http://schemas.openxmlformats.org/officeDocument/2006/relationships/slide" Target="slides/slide260.xml"/><Relationship Id="rId265" Type="http://schemas.openxmlformats.org/officeDocument/2006/relationships/slide" Target="slides/slide261.xml"/><Relationship Id="rId266" Type="http://schemas.openxmlformats.org/officeDocument/2006/relationships/slide" Target="slides/slide262.xml"/><Relationship Id="rId267" Type="http://schemas.openxmlformats.org/officeDocument/2006/relationships/slide" Target="slides/slide263.xml"/><Relationship Id="rId268" Type="http://schemas.openxmlformats.org/officeDocument/2006/relationships/slide" Target="slides/slide264.xml"/><Relationship Id="rId269" Type="http://schemas.openxmlformats.org/officeDocument/2006/relationships/slide" Target="slides/slide265.xml"/><Relationship Id="rId270" Type="http://schemas.openxmlformats.org/officeDocument/2006/relationships/slide" Target="slides/slide266.xml"/><Relationship Id="rId271" Type="http://schemas.openxmlformats.org/officeDocument/2006/relationships/slide" Target="slides/slide267.xml"/><Relationship Id="rId272" Type="http://schemas.openxmlformats.org/officeDocument/2006/relationships/slide" Target="slides/slide268.xml"/><Relationship Id="rId273" Type="http://schemas.openxmlformats.org/officeDocument/2006/relationships/slide" Target="slides/slide269.xml"/><Relationship Id="rId274" Type="http://schemas.openxmlformats.org/officeDocument/2006/relationships/slide" Target="slides/slide270.xml"/><Relationship Id="rId275" Type="http://schemas.openxmlformats.org/officeDocument/2006/relationships/slide" Target="slides/slide271.xml"/><Relationship Id="rId276" Type="http://schemas.openxmlformats.org/officeDocument/2006/relationships/slide" Target="slides/slide272.xml"/><Relationship Id="rId277" Type="http://schemas.openxmlformats.org/officeDocument/2006/relationships/slide" Target="slides/slide273.xml"/><Relationship Id="rId278" Type="http://schemas.openxmlformats.org/officeDocument/2006/relationships/slide" Target="slides/slide274.xml"/><Relationship Id="rId279" Type="http://schemas.openxmlformats.org/officeDocument/2006/relationships/slide" Target="slides/slide275.xml"/><Relationship Id="rId280" Type="http://schemas.openxmlformats.org/officeDocument/2006/relationships/slide" Target="slides/slide276.xml"/><Relationship Id="rId281" Type="http://schemas.openxmlformats.org/officeDocument/2006/relationships/slide" Target="slides/slide277.xml"/><Relationship Id="rId282" Type="http://schemas.openxmlformats.org/officeDocument/2006/relationships/slide" Target="slides/slide278.xml"/><Relationship Id="rId283" Type="http://schemas.openxmlformats.org/officeDocument/2006/relationships/slide" Target="slides/slide279.xml"/><Relationship Id="rId284" Type="http://schemas.openxmlformats.org/officeDocument/2006/relationships/slide" Target="slides/slide280.xml"/><Relationship Id="rId285" Type="http://schemas.openxmlformats.org/officeDocument/2006/relationships/slide" Target="slides/slide281.xml"/><Relationship Id="rId286" Type="http://schemas.openxmlformats.org/officeDocument/2006/relationships/slide" Target="slides/slide282.xml"/><Relationship Id="rId287" Type="http://schemas.openxmlformats.org/officeDocument/2006/relationships/slide" Target="slides/slide283.xml"/><Relationship Id="rId288" Type="http://schemas.openxmlformats.org/officeDocument/2006/relationships/slide" Target="slides/slide284.xml"/><Relationship Id="rId289" Type="http://schemas.openxmlformats.org/officeDocument/2006/relationships/slide" Target="slides/slide285.xml"/><Relationship Id="rId290" Type="http://schemas.openxmlformats.org/officeDocument/2006/relationships/slide" Target="slides/slide286.xml"/><Relationship Id="rId291" Type="http://schemas.openxmlformats.org/officeDocument/2006/relationships/slide" Target="slides/slide287.xml"/><Relationship Id="rId292" Type="http://schemas.openxmlformats.org/officeDocument/2006/relationships/slide" Target="slides/slide288.xml"/><Relationship Id="rId293" Type="http://schemas.openxmlformats.org/officeDocument/2006/relationships/slide" Target="slides/slide289.xml"/><Relationship Id="rId294" Type="http://schemas.openxmlformats.org/officeDocument/2006/relationships/slide" Target="slides/slide290.xml"/><Relationship Id="rId295" Type="http://schemas.openxmlformats.org/officeDocument/2006/relationships/slide" Target="slides/slide291.xml"/><Relationship Id="rId296" Type="http://schemas.openxmlformats.org/officeDocument/2006/relationships/slide" Target="slides/slide292.xml"/><Relationship Id="rId297" Type="http://schemas.openxmlformats.org/officeDocument/2006/relationships/slide" Target="slides/slide293.xml"/><Relationship Id="rId298" Type="http://schemas.openxmlformats.org/officeDocument/2006/relationships/slide" Target="slides/slide294.xml"/><Relationship Id="rId299" Type="http://schemas.openxmlformats.org/officeDocument/2006/relationships/slide" Target="slides/slide295.xml"/><Relationship Id="rId300" Type="http://schemas.openxmlformats.org/officeDocument/2006/relationships/slide" Target="slides/slide296.xml"/><Relationship Id="rId301" Type="http://schemas.openxmlformats.org/officeDocument/2006/relationships/slide" Target="slides/slide297.xml"/><Relationship Id="rId302" Type="http://schemas.openxmlformats.org/officeDocument/2006/relationships/slide" Target="slides/slide298.xml"/><Relationship Id="rId303" Type="http://schemas.openxmlformats.org/officeDocument/2006/relationships/slide" Target="slides/slide299.xml"/><Relationship Id="rId304" Type="http://schemas.openxmlformats.org/officeDocument/2006/relationships/slide" Target="slides/slide300.xml"/><Relationship Id="rId305" Type="http://schemas.openxmlformats.org/officeDocument/2006/relationships/slide" Target="slides/slide301.xml"/><Relationship Id="rId306" Type="http://schemas.openxmlformats.org/officeDocument/2006/relationships/slide" Target="slides/slide302.xml"/><Relationship Id="rId307" Type="http://schemas.openxmlformats.org/officeDocument/2006/relationships/slide" Target="slides/slide303.xml"/><Relationship Id="rId308" Type="http://schemas.openxmlformats.org/officeDocument/2006/relationships/slide" Target="slides/slide304.xml"/><Relationship Id="rId309" Type="http://schemas.openxmlformats.org/officeDocument/2006/relationships/slide" Target="slides/slide305.xml"/><Relationship Id="rId310" Type="http://schemas.openxmlformats.org/officeDocument/2006/relationships/slide" Target="slides/slide306.xml"/><Relationship Id="rId311" Type="http://schemas.openxmlformats.org/officeDocument/2006/relationships/slide" Target="slides/slide307.xml"/><Relationship Id="rId312" Type="http://schemas.openxmlformats.org/officeDocument/2006/relationships/slide" Target="slides/slide308.xml"/><Relationship Id="rId313" Type="http://schemas.openxmlformats.org/officeDocument/2006/relationships/slide" Target="slides/slide309.xml"/><Relationship Id="rId314" Type="http://schemas.openxmlformats.org/officeDocument/2006/relationships/slide" Target="slides/slide310.xml"/><Relationship Id="rId315" Type="http://schemas.openxmlformats.org/officeDocument/2006/relationships/slide" Target="slides/slide311.xml"/><Relationship Id="rId316" Type="http://schemas.openxmlformats.org/officeDocument/2006/relationships/slide" Target="slides/slide312.xml"/><Relationship Id="rId317" Type="http://schemas.openxmlformats.org/officeDocument/2006/relationships/slide" Target="slides/slide313.xml"/><Relationship Id="rId318" Type="http://schemas.openxmlformats.org/officeDocument/2006/relationships/slide" Target="slides/slide314.xml"/><Relationship Id="rId319" Type="http://schemas.openxmlformats.org/officeDocument/2006/relationships/slide" Target="slides/slide315.xml"/><Relationship Id="rId320" Type="http://schemas.openxmlformats.org/officeDocument/2006/relationships/slide" Target="slides/slide316.xml"/><Relationship Id="rId321" Type="http://schemas.openxmlformats.org/officeDocument/2006/relationships/slide" Target="slides/slide317.xml"/><Relationship Id="rId322" Type="http://schemas.openxmlformats.org/officeDocument/2006/relationships/slide" Target="slides/slide318.xml"/><Relationship Id="rId323" Type="http://schemas.openxmlformats.org/officeDocument/2006/relationships/slide" Target="slides/slide319.xml"/><Relationship Id="rId324" Type="http://schemas.openxmlformats.org/officeDocument/2006/relationships/slide" Target="slides/slide320.xml"/><Relationship Id="rId325" Type="http://schemas.openxmlformats.org/officeDocument/2006/relationships/slide" Target="slides/slide321.xml"/><Relationship Id="rId326" Type="http://schemas.openxmlformats.org/officeDocument/2006/relationships/slide" Target="slides/slide322.xml"/><Relationship Id="rId327" Type="http://schemas.openxmlformats.org/officeDocument/2006/relationships/slide" Target="slides/slide323.xml"/><Relationship Id="rId328" Type="http://schemas.openxmlformats.org/officeDocument/2006/relationships/slide" Target="slides/slide324.xml"/><Relationship Id="rId329" Type="http://schemas.openxmlformats.org/officeDocument/2006/relationships/slide" Target="slides/slide325.xml"/><Relationship Id="rId330" Type="http://schemas.openxmlformats.org/officeDocument/2006/relationships/slide" Target="slides/slide326.xml"/><Relationship Id="rId331" Type="http://schemas.openxmlformats.org/officeDocument/2006/relationships/slide" Target="slides/slide327.xml"/><Relationship Id="rId332" Type="http://schemas.openxmlformats.org/officeDocument/2006/relationships/slide" Target="slides/slide328.xml"/><Relationship Id="rId333" Type="http://schemas.openxmlformats.org/officeDocument/2006/relationships/slide" Target="slides/slide329.xml"/><Relationship Id="rId334" Type="http://schemas.openxmlformats.org/officeDocument/2006/relationships/slide" Target="slides/slide330.xml"/><Relationship Id="rId335" Type="http://schemas.openxmlformats.org/officeDocument/2006/relationships/slide" Target="slides/slide331.xml"/><Relationship Id="rId336" Type="http://schemas.openxmlformats.org/officeDocument/2006/relationships/slide" Target="slides/slide332.xml"/><Relationship Id="rId337" Type="http://schemas.openxmlformats.org/officeDocument/2006/relationships/slide" Target="slides/slide333.xml"/><Relationship Id="rId338" Type="http://schemas.openxmlformats.org/officeDocument/2006/relationships/slide" Target="slides/slide334.xml"/><Relationship Id="rId339" Type="http://schemas.openxmlformats.org/officeDocument/2006/relationships/slide" Target="slides/slide335.xml"/><Relationship Id="rId340" Type="http://schemas.openxmlformats.org/officeDocument/2006/relationships/slide" Target="slides/slide336.xml"/><Relationship Id="rId341" Type="http://schemas.openxmlformats.org/officeDocument/2006/relationships/slide" Target="slides/slide337.xml"/><Relationship Id="rId342" Type="http://schemas.openxmlformats.org/officeDocument/2006/relationships/slide" Target="slides/slide338.xml"/><Relationship Id="rId343" Type="http://schemas.openxmlformats.org/officeDocument/2006/relationships/slide" Target="slides/slide339.xml"/><Relationship Id="rId344" Type="http://schemas.openxmlformats.org/officeDocument/2006/relationships/slide" Target="slides/slide340.xml"/><Relationship Id="rId345" Type="http://schemas.openxmlformats.org/officeDocument/2006/relationships/slide" Target="slides/slide341.xml"/><Relationship Id="rId346" Type="http://schemas.openxmlformats.org/officeDocument/2006/relationships/slide" Target="slides/slide342.xml"/><Relationship Id="rId347" Type="http://schemas.openxmlformats.org/officeDocument/2006/relationships/slide" Target="slides/slide343.xml"/><Relationship Id="rId348" Type="http://schemas.openxmlformats.org/officeDocument/2006/relationships/slide" Target="slides/slide344.xml"/><Relationship Id="rId349" Type="http://schemas.openxmlformats.org/officeDocument/2006/relationships/slide" Target="slides/slide345.xml"/><Relationship Id="rId350" Type="http://schemas.openxmlformats.org/officeDocument/2006/relationships/slide" Target="slides/slide346.xml"/><Relationship Id="rId351" Type="http://schemas.openxmlformats.org/officeDocument/2006/relationships/slide" Target="slides/slide347.xml"/><Relationship Id="rId352" Type="http://schemas.openxmlformats.org/officeDocument/2006/relationships/slide" Target="slides/slide348.xml"/><Relationship Id="rId353" Type="http://schemas.openxmlformats.org/officeDocument/2006/relationships/slide" Target="slides/slide349.xml"/><Relationship Id="rId354" Type="http://schemas.openxmlformats.org/officeDocument/2006/relationships/slide" Target="slides/slide350.xml"/><Relationship Id="rId355" Type="http://schemas.openxmlformats.org/officeDocument/2006/relationships/slide" Target="slides/slide351.xml"/><Relationship Id="rId356" Type="http://schemas.openxmlformats.org/officeDocument/2006/relationships/slide" Target="slides/slide352.xml"/><Relationship Id="rId357" Type="http://schemas.openxmlformats.org/officeDocument/2006/relationships/slide" Target="slides/slide353.xml"/><Relationship Id="rId358" Type="http://schemas.openxmlformats.org/officeDocument/2006/relationships/slide" Target="slides/slide354.xml"/><Relationship Id="rId359" Type="http://schemas.openxmlformats.org/officeDocument/2006/relationships/slide" Target="slides/slide355.xml"/><Relationship Id="rId360" Type="http://schemas.openxmlformats.org/officeDocument/2006/relationships/slide" Target="slides/slide356.xml"/><Relationship Id="rId361" Type="http://schemas.openxmlformats.org/officeDocument/2006/relationships/slide" Target="slides/slide357.xml"/><Relationship Id="rId362" Type="http://schemas.openxmlformats.org/officeDocument/2006/relationships/slide" Target="slides/slide358.xml"/><Relationship Id="rId363" Type="http://schemas.openxmlformats.org/officeDocument/2006/relationships/slide" Target="slides/slide359.xml"/><Relationship Id="rId364" Type="http://schemas.openxmlformats.org/officeDocument/2006/relationships/slide" Target="slides/slide360.xml"/><Relationship Id="rId365" Type="http://schemas.openxmlformats.org/officeDocument/2006/relationships/slide" Target="slides/slide361.xml"/><Relationship Id="rId366" Type="http://schemas.openxmlformats.org/officeDocument/2006/relationships/slide" Target="slides/slide362.xml"/><Relationship Id="rId367" Type="http://schemas.openxmlformats.org/officeDocument/2006/relationships/slide" Target="slides/slide363.xml"/><Relationship Id="rId368" Type="http://schemas.openxmlformats.org/officeDocument/2006/relationships/slide" Target="slides/slide364.xml"/><Relationship Id="rId369" Type="http://schemas.openxmlformats.org/officeDocument/2006/relationships/slide" Target="slides/slide365.xml"/><Relationship Id="rId370" Type="http://schemas.openxmlformats.org/officeDocument/2006/relationships/slide" Target="slides/slide366.xml"/><Relationship Id="rId371" Type="http://schemas.openxmlformats.org/officeDocument/2006/relationships/slide" Target="slides/slide367.xml"/><Relationship Id="rId372" Type="http://schemas.openxmlformats.org/officeDocument/2006/relationships/slide" Target="slides/slide368.xml"/><Relationship Id="rId373" Type="http://schemas.openxmlformats.org/officeDocument/2006/relationships/slide" Target="slides/slide369.xml"/><Relationship Id="rId374" Type="http://schemas.openxmlformats.org/officeDocument/2006/relationships/slide" Target="slides/slide370.xml"/><Relationship Id="rId375" Type="http://schemas.openxmlformats.org/officeDocument/2006/relationships/slide" Target="slides/slide371.xml"/><Relationship Id="rId376" Type="http://schemas.openxmlformats.org/officeDocument/2006/relationships/slide" Target="slides/slide372.xml"/><Relationship Id="rId377" Type="http://schemas.openxmlformats.org/officeDocument/2006/relationships/slide" Target="slides/slide373.xml"/><Relationship Id="rId378" Type="http://schemas.openxmlformats.org/officeDocument/2006/relationships/slide" Target="slides/slide374.xml"/><Relationship Id="rId379" Type="http://schemas.openxmlformats.org/officeDocument/2006/relationships/slide" Target="slides/slide375.xml"/><Relationship Id="rId380" Type="http://schemas.openxmlformats.org/officeDocument/2006/relationships/slide" Target="slides/slide376.xml"/><Relationship Id="rId381" Type="http://schemas.openxmlformats.org/officeDocument/2006/relationships/slide" Target="slides/slide377.xml"/><Relationship Id="rId382" Type="http://schemas.openxmlformats.org/officeDocument/2006/relationships/slide" Target="slides/slide378.xml"/><Relationship Id="rId383" Type="http://schemas.openxmlformats.org/officeDocument/2006/relationships/slide" Target="slides/slide379.xml"/><Relationship Id="rId384" Type="http://schemas.openxmlformats.org/officeDocument/2006/relationships/slide" Target="slides/slide380.xml"/><Relationship Id="rId385" Type="http://schemas.openxmlformats.org/officeDocument/2006/relationships/slide" Target="slides/slide381.xml"/><Relationship Id="rId386" Type="http://schemas.openxmlformats.org/officeDocument/2006/relationships/slide" Target="slides/slide382.xml"/><Relationship Id="rId387" Type="http://schemas.openxmlformats.org/officeDocument/2006/relationships/slide" Target="slides/slide383.xml"/><Relationship Id="rId388" Type="http://schemas.openxmlformats.org/officeDocument/2006/relationships/slide" Target="slides/slide384.xml"/><Relationship Id="rId389" Type="http://schemas.openxmlformats.org/officeDocument/2006/relationships/slide" Target="slides/slide385.xml"/><Relationship Id="rId390" Type="http://schemas.openxmlformats.org/officeDocument/2006/relationships/slide" Target="slides/slide386.xml"/><Relationship Id="rId391" Type="http://schemas.openxmlformats.org/officeDocument/2006/relationships/slide" Target="slides/slide387.xml"/><Relationship Id="rId392" Type="http://schemas.openxmlformats.org/officeDocument/2006/relationships/slide" Target="slides/slide388.xml"/><Relationship Id="rId393" Type="http://schemas.openxmlformats.org/officeDocument/2006/relationships/slide" Target="slides/slide389.xml"/><Relationship Id="rId394" Type="http://schemas.openxmlformats.org/officeDocument/2006/relationships/slide" Target="slides/slide390.xml"/><Relationship Id="rId395" Type="http://schemas.openxmlformats.org/officeDocument/2006/relationships/slide" Target="slides/slide391.xml"/><Relationship Id="rId396" Type="http://schemas.openxmlformats.org/officeDocument/2006/relationships/slide" Target="slides/slide392.xml"/><Relationship Id="rId397" Type="http://schemas.openxmlformats.org/officeDocument/2006/relationships/slide" Target="slides/slide393.xml"/><Relationship Id="rId398" Type="http://schemas.openxmlformats.org/officeDocument/2006/relationships/slide" Target="slides/slide394.xml"/><Relationship Id="rId399" Type="http://schemas.openxmlformats.org/officeDocument/2006/relationships/slide" Target="slides/slide395.xml"/><Relationship Id="rId400" Type="http://schemas.openxmlformats.org/officeDocument/2006/relationships/slide" Target="slides/slide396.xml"/><Relationship Id="rId401" Type="http://schemas.openxmlformats.org/officeDocument/2006/relationships/slide" Target="slides/slide397.xml"/><Relationship Id="rId402" Type="http://schemas.openxmlformats.org/officeDocument/2006/relationships/slide" Target="slides/slide398.xml"/><Relationship Id="rId403" Type="http://schemas.openxmlformats.org/officeDocument/2006/relationships/slide" Target="slides/slide399.xml"/><Relationship Id="rId404" Type="http://schemas.openxmlformats.org/officeDocument/2006/relationships/slide" Target="slides/slide400.xml"/><Relationship Id="rId405" Type="http://schemas.openxmlformats.org/officeDocument/2006/relationships/slide" Target="slides/slide401.xml"/><Relationship Id="rId406" Type="http://schemas.openxmlformats.org/officeDocument/2006/relationships/slide" Target="slides/slide402.xml"/><Relationship Id="rId407" Type="http://schemas.openxmlformats.org/officeDocument/2006/relationships/slide" Target="slides/slide403.xml"/><Relationship Id="rId408" Type="http://schemas.openxmlformats.org/officeDocument/2006/relationships/slide" Target="slides/slide404.xml"/><Relationship Id="rId409" Type="http://schemas.openxmlformats.org/officeDocument/2006/relationships/slide" Target="slides/slide405.xml"/><Relationship Id="rId410" Type="http://schemas.openxmlformats.org/officeDocument/2006/relationships/slide" Target="slides/slide406.xml"/><Relationship Id="rId411" Type="http://schemas.openxmlformats.org/officeDocument/2006/relationships/slide" Target="slides/slide407.xml"/><Relationship Id="rId412" Type="http://schemas.openxmlformats.org/officeDocument/2006/relationships/slide" Target="slides/slide408.xml"/><Relationship Id="rId413" Type="http://schemas.openxmlformats.org/officeDocument/2006/relationships/slide" Target="slides/slide409.xml"/><Relationship Id="rId414" Type="http://schemas.openxmlformats.org/officeDocument/2006/relationships/slide" Target="slides/slide410.xml"/><Relationship Id="rId415" Type="http://schemas.openxmlformats.org/officeDocument/2006/relationships/slide" Target="slides/slide411.xml"/><Relationship Id="rId416" Type="http://schemas.openxmlformats.org/officeDocument/2006/relationships/slide" Target="slides/slide412.xml"/><Relationship Id="rId417" Type="http://schemas.openxmlformats.org/officeDocument/2006/relationships/slide" Target="slides/slide413.xml"/><Relationship Id="rId418" Type="http://schemas.openxmlformats.org/officeDocument/2006/relationships/slide" Target="slides/slide414.xml"/><Relationship Id="rId419" Type="http://schemas.openxmlformats.org/officeDocument/2006/relationships/slide" Target="slides/slide415.xml"/><Relationship Id="rId420" Type="http://schemas.openxmlformats.org/officeDocument/2006/relationships/slide" Target="slides/slide416.xml"/><Relationship Id="rId421" Type="http://schemas.openxmlformats.org/officeDocument/2006/relationships/slide" Target="slides/slide417.xml"/><Relationship Id="rId422" Type="http://schemas.openxmlformats.org/officeDocument/2006/relationships/slide" Target="slides/slide418.xml"/><Relationship Id="rId423" Type="http://schemas.openxmlformats.org/officeDocument/2006/relationships/slide" Target="slides/slide419.xml"/><Relationship Id="rId424" Type="http://schemas.openxmlformats.org/officeDocument/2006/relationships/slide" Target="slides/slide420.xml"/><Relationship Id="rId425" Type="http://schemas.openxmlformats.org/officeDocument/2006/relationships/slide" Target="slides/slide421.xml"/><Relationship Id="rId426" Type="http://schemas.openxmlformats.org/officeDocument/2006/relationships/slide" Target="slides/slide422.xml"/><Relationship Id="rId427" Type="http://schemas.openxmlformats.org/officeDocument/2006/relationships/slide" Target="slides/slide423.xml"/><Relationship Id="rId428" Type="http://schemas.openxmlformats.org/officeDocument/2006/relationships/slide" Target="slides/slide424.xml"/><Relationship Id="rId429" Type="http://schemas.openxmlformats.org/officeDocument/2006/relationships/slide" Target="slides/slide425.xml"/><Relationship Id="rId430" Type="http://schemas.openxmlformats.org/officeDocument/2006/relationships/slide" Target="slides/slide426.xml"/><Relationship Id="rId431" Type="http://schemas.openxmlformats.org/officeDocument/2006/relationships/slide" Target="slides/slide427.xml"/><Relationship Id="rId432" Type="http://schemas.openxmlformats.org/officeDocument/2006/relationships/slide" Target="slides/slide428.xml"/><Relationship Id="rId433" Type="http://schemas.openxmlformats.org/officeDocument/2006/relationships/slide" Target="slides/slide429.xml"/><Relationship Id="rId434" Type="http://schemas.openxmlformats.org/officeDocument/2006/relationships/slide" Target="slides/slide430.xml"/><Relationship Id="rId435" Type="http://schemas.openxmlformats.org/officeDocument/2006/relationships/slide" Target="slides/slide431.xml"/><Relationship Id="rId436" Type="http://schemas.openxmlformats.org/officeDocument/2006/relationships/slide" Target="slides/slide432.xml"/><Relationship Id="rId437" Type="http://schemas.openxmlformats.org/officeDocument/2006/relationships/slide" Target="slides/slide433.xml"/><Relationship Id="rId438" Type="http://schemas.openxmlformats.org/officeDocument/2006/relationships/slide" Target="slides/slide434.xml"/><Relationship Id="rId439" Type="http://schemas.openxmlformats.org/officeDocument/2006/relationships/slide" Target="slides/slide435.xml"/><Relationship Id="rId440" Type="http://schemas.openxmlformats.org/officeDocument/2006/relationships/slide" Target="slides/slide436.xml"/><Relationship Id="rId441" Type="http://schemas.openxmlformats.org/officeDocument/2006/relationships/slide" Target="slides/slide437.xml"/><Relationship Id="rId442" Type="http://schemas.openxmlformats.org/officeDocument/2006/relationships/slide" Target="slides/slide438.xml"/><Relationship Id="rId443" Type="http://schemas.openxmlformats.org/officeDocument/2006/relationships/slide" Target="slides/slide439.xml"/><Relationship Id="rId444" Type="http://schemas.openxmlformats.org/officeDocument/2006/relationships/slide" Target="slides/slide440.xml"/><Relationship Id="rId445" Type="http://schemas.openxmlformats.org/officeDocument/2006/relationships/slide" Target="slides/slide441.xml"/><Relationship Id="rId446" Type="http://schemas.openxmlformats.org/officeDocument/2006/relationships/slide" Target="slides/slide442.xml"/><Relationship Id="rId447" Type="http://schemas.openxmlformats.org/officeDocument/2006/relationships/slide" Target="slides/slide443.xml"/><Relationship Id="rId448" Type="http://schemas.openxmlformats.org/officeDocument/2006/relationships/slide" Target="slides/slide444.xml"/><Relationship Id="rId449" Type="http://schemas.openxmlformats.org/officeDocument/2006/relationships/slide" Target="slides/slide445.xml"/><Relationship Id="rId450" Type="http://schemas.openxmlformats.org/officeDocument/2006/relationships/slide" Target="slides/slide446.xml"/><Relationship Id="rId451" Type="http://schemas.openxmlformats.org/officeDocument/2006/relationships/slide" Target="slides/slide447.xml"/><Relationship Id="rId452" Type="http://schemas.openxmlformats.org/officeDocument/2006/relationships/slide" Target="slides/slide448.xml"/><Relationship Id="rId453" Type="http://schemas.openxmlformats.org/officeDocument/2006/relationships/slide" Target="slides/slide449.xml"/><Relationship Id="rId454" Type="http://schemas.openxmlformats.org/officeDocument/2006/relationships/slide" Target="slides/slide450.xml"/><Relationship Id="rId455" Type="http://schemas.openxmlformats.org/officeDocument/2006/relationships/slide" Target="slides/slide451.xml"/><Relationship Id="rId456" Type="http://schemas.openxmlformats.org/officeDocument/2006/relationships/slide" Target="slides/slide452.xml"/><Relationship Id="rId457" Type="http://schemas.openxmlformats.org/officeDocument/2006/relationships/slide" Target="slides/slide453.xml"/><Relationship Id="rId458" Type="http://schemas.openxmlformats.org/officeDocument/2006/relationships/slide" Target="slides/slide454.xml"/><Relationship Id="rId459" Type="http://schemas.openxmlformats.org/officeDocument/2006/relationships/slide" Target="slides/slide455.xml"/><Relationship Id="rId460" Type="http://schemas.openxmlformats.org/officeDocument/2006/relationships/slide" Target="slides/slide456.xml"/><Relationship Id="rId461" Type="http://schemas.openxmlformats.org/officeDocument/2006/relationships/slide" Target="slides/slide457.xml"/><Relationship Id="rId462" Type="http://schemas.openxmlformats.org/officeDocument/2006/relationships/slide" Target="slides/slide458.xml"/><Relationship Id="rId463" Type="http://schemas.openxmlformats.org/officeDocument/2006/relationships/slide" Target="slides/slide459.xml"/><Relationship Id="rId464" Type="http://schemas.openxmlformats.org/officeDocument/2006/relationships/slide" Target="slides/slide460.xml"/><Relationship Id="rId465" Type="http://schemas.openxmlformats.org/officeDocument/2006/relationships/slide" Target="slides/slide461.xml"/><Relationship Id="rId466" Type="http://schemas.openxmlformats.org/officeDocument/2006/relationships/slide" Target="slides/slide462.xml"/><Relationship Id="rId467" Type="http://schemas.openxmlformats.org/officeDocument/2006/relationships/slide" Target="slides/slide463.xml"/><Relationship Id="rId468" Type="http://schemas.openxmlformats.org/officeDocument/2006/relationships/slide" Target="slides/slide464.xml"/><Relationship Id="rId469" Type="http://schemas.openxmlformats.org/officeDocument/2006/relationships/slide" Target="slides/slide465.xml"/><Relationship Id="rId470" Type="http://schemas.openxmlformats.org/officeDocument/2006/relationships/slide" Target="slides/slide466.xml"/><Relationship Id="rId471" Type="http://schemas.openxmlformats.org/officeDocument/2006/relationships/slide" Target="slides/slide467.xml"/><Relationship Id="rId472" Type="http://schemas.openxmlformats.org/officeDocument/2006/relationships/slide" Target="slides/slide468.xml"/><Relationship Id="rId473" Type="http://schemas.openxmlformats.org/officeDocument/2006/relationships/slide" Target="slides/slide469.xml"/><Relationship Id="rId474" Type="http://schemas.openxmlformats.org/officeDocument/2006/relationships/slide" Target="slides/slide470.xml"/><Relationship Id="rId475" Type="http://schemas.openxmlformats.org/officeDocument/2006/relationships/slide" Target="slides/slide471.xml"/><Relationship Id="rId476" Type="http://schemas.openxmlformats.org/officeDocument/2006/relationships/slide" Target="slides/slide472.xml"/><Relationship Id="rId477" Type="http://schemas.openxmlformats.org/officeDocument/2006/relationships/slide" Target="slides/slide473.xml"/><Relationship Id="rId478" Type="http://schemas.openxmlformats.org/officeDocument/2006/relationships/slide" Target="slides/slide474.xml"/><Relationship Id="rId479" Type="http://schemas.openxmlformats.org/officeDocument/2006/relationships/slide" Target="slides/slide475.xml"/><Relationship Id="rId480" Type="http://schemas.openxmlformats.org/officeDocument/2006/relationships/slide" Target="slides/slide476.xml"/><Relationship Id="rId481" Type="http://schemas.openxmlformats.org/officeDocument/2006/relationships/slide" Target="slides/slide477.xml"/><Relationship Id="rId482" Type="http://schemas.openxmlformats.org/officeDocument/2006/relationships/slide" Target="slides/slide478.xml"/><Relationship Id="rId483" Type="http://schemas.openxmlformats.org/officeDocument/2006/relationships/slide" Target="slides/slide479.xml"/><Relationship Id="rId484" Type="http://schemas.openxmlformats.org/officeDocument/2006/relationships/slide" Target="slides/slide480.xml"/><Relationship Id="rId485" Type="http://schemas.openxmlformats.org/officeDocument/2006/relationships/slide" Target="slides/slide481.xml"/><Relationship Id="rId486" Type="http://schemas.openxmlformats.org/officeDocument/2006/relationships/slide" Target="slides/slide482.xml"/><Relationship Id="rId487" Type="http://schemas.openxmlformats.org/officeDocument/2006/relationships/slide" Target="slides/slide483.xml"/><Relationship Id="rId488" Type="http://schemas.openxmlformats.org/officeDocument/2006/relationships/slide" Target="slides/slide484.xml"/><Relationship Id="rId489" Type="http://schemas.openxmlformats.org/officeDocument/2006/relationships/slide" Target="slides/slide485.xml"/><Relationship Id="rId490" Type="http://schemas.openxmlformats.org/officeDocument/2006/relationships/slide" Target="slides/slide486.xml"/><Relationship Id="rId491" Type="http://schemas.openxmlformats.org/officeDocument/2006/relationships/slide" Target="slides/slide487.xml"/><Relationship Id="rId492" Type="http://schemas.openxmlformats.org/officeDocument/2006/relationships/slide" Target="slides/slide488.xml"/><Relationship Id="rId493" Type="http://schemas.openxmlformats.org/officeDocument/2006/relationships/slide" Target="slides/slide489.xml"/><Relationship Id="rId494" Type="http://schemas.openxmlformats.org/officeDocument/2006/relationships/slide" Target="slides/slide490.xml"/><Relationship Id="rId495" Type="http://schemas.openxmlformats.org/officeDocument/2006/relationships/slide" Target="slides/slide491.xml"/><Relationship Id="rId496" Type="http://schemas.openxmlformats.org/officeDocument/2006/relationships/slide" Target="slides/slide492.xml"/><Relationship Id="rId497" Type="http://schemas.openxmlformats.org/officeDocument/2006/relationships/slide" Target="slides/slide493.xml"/><Relationship Id="rId498" Type="http://schemas.openxmlformats.org/officeDocument/2006/relationships/slide" Target="slides/slide494.xml"/><Relationship Id="rId499" Type="http://schemas.openxmlformats.org/officeDocument/2006/relationships/slide" Target="slides/slide495.xml"/><Relationship Id="rId500" Type="http://schemas.openxmlformats.org/officeDocument/2006/relationships/slide" Target="slides/slide496.xml"/><Relationship Id="rId501" Type="http://schemas.openxmlformats.org/officeDocument/2006/relationships/slide" Target="slides/slide497.xml"/><Relationship Id="rId502" Type="http://schemas.openxmlformats.org/officeDocument/2006/relationships/slide" Target="slides/slide498.xml"/><Relationship Id="rId503" Type="http://schemas.openxmlformats.org/officeDocument/2006/relationships/slide" Target="slides/slide499.xml"/><Relationship Id="rId504" Type="http://schemas.openxmlformats.org/officeDocument/2006/relationships/slide" Target="slides/slide500.xml"/><Relationship Id="rId505" Type="http://schemas.openxmlformats.org/officeDocument/2006/relationships/slide" Target="slides/slide501.xml"/><Relationship Id="rId506" Type="http://schemas.openxmlformats.org/officeDocument/2006/relationships/slide" Target="slides/slide502.xml"/><Relationship Id="rId507" Type="http://schemas.openxmlformats.org/officeDocument/2006/relationships/slide" Target="slides/slide503.xml"/><Relationship Id="rId508" Type="http://schemas.openxmlformats.org/officeDocument/2006/relationships/slide" Target="slides/slide504.xml"/><Relationship Id="rId509" Type="http://schemas.openxmlformats.org/officeDocument/2006/relationships/slide" Target="slides/slide505.xml"/><Relationship Id="rId510" Type="http://schemas.openxmlformats.org/officeDocument/2006/relationships/slide" Target="slides/slide506.xml"/><Relationship Id="rId511" Type="http://schemas.openxmlformats.org/officeDocument/2006/relationships/slide" Target="slides/slide507.xml"/><Relationship Id="rId512" Type="http://schemas.openxmlformats.org/officeDocument/2006/relationships/slide" Target="slides/slide508.xml"/><Relationship Id="rId513" Type="http://schemas.openxmlformats.org/officeDocument/2006/relationships/slide" Target="slides/slide509.xml"/><Relationship Id="rId514" Type="http://schemas.openxmlformats.org/officeDocument/2006/relationships/slide" Target="slides/slide510.xml"/><Relationship Id="rId515" Type="http://schemas.openxmlformats.org/officeDocument/2006/relationships/slide" Target="slides/slide511.xml"/><Relationship Id="rId516" Type="http://schemas.openxmlformats.org/officeDocument/2006/relationships/slide" Target="slides/slide512.xml"/><Relationship Id="rId517" Type="http://schemas.openxmlformats.org/officeDocument/2006/relationships/slide" Target="slides/slide513.xml"/><Relationship Id="rId518" Type="http://schemas.openxmlformats.org/officeDocument/2006/relationships/slide" Target="slides/slide514.xml"/><Relationship Id="rId519" Type="http://schemas.openxmlformats.org/officeDocument/2006/relationships/slide" Target="slides/slide515.xml"/><Relationship Id="rId520" Type="http://schemas.openxmlformats.org/officeDocument/2006/relationships/slide" Target="slides/slide516.xml"/><Relationship Id="rId521" Type="http://schemas.openxmlformats.org/officeDocument/2006/relationships/slide" Target="slides/slide517.xml"/><Relationship Id="rId522" Type="http://schemas.openxmlformats.org/officeDocument/2006/relationships/slide" Target="slides/slide518.xml"/><Relationship Id="rId523" Type="http://schemas.openxmlformats.org/officeDocument/2006/relationships/slide" Target="slides/slide519.xml"/><Relationship Id="rId524" Type="http://schemas.openxmlformats.org/officeDocument/2006/relationships/slide" Target="slides/slide520.xml"/><Relationship Id="rId525" Type="http://schemas.openxmlformats.org/officeDocument/2006/relationships/slide" Target="slides/slide521.xml"/><Relationship Id="rId526" Type="http://schemas.openxmlformats.org/officeDocument/2006/relationships/slide" Target="slides/slide522.xml"/><Relationship Id="rId527" Type="http://schemas.openxmlformats.org/officeDocument/2006/relationships/slide" Target="slides/slide523.xml"/><Relationship Id="rId528" Type="http://schemas.openxmlformats.org/officeDocument/2006/relationships/slide" Target="slides/slide524.xml"/><Relationship Id="rId529" Type="http://schemas.openxmlformats.org/officeDocument/2006/relationships/slide" Target="slides/slide525.xml"/><Relationship Id="rId530" Type="http://schemas.openxmlformats.org/officeDocument/2006/relationships/slide" Target="slides/slide526.xml"/><Relationship Id="rId531" Type="http://schemas.openxmlformats.org/officeDocument/2006/relationships/slide" Target="slides/slide527.xml"/><Relationship Id="rId532" Type="http://schemas.openxmlformats.org/officeDocument/2006/relationships/slide" Target="slides/slide528.xml"/><Relationship Id="rId533" Type="http://schemas.openxmlformats.org/officeDocument/2006/relationships/slide" Target="slides/slide529.xml"/><Relationship Id="rId534" Type="http://schemas.openxmlformats.org/officeDocument/2006/relationships/slide" Target="slides/slide530.xml"/><Relationship Id="rId535" Type="http://schemas.openxmlformats.org/officeDocument/2006/relationships/slide" Target="slides/slide531.xml"/><Relationship Id="rId536" Type="http://schemas.openxmlformats.org/officeDocument/2006/relationships/slide" Target="slides/slide532.xml"/><Relationship Id="rId537" Type="http://schemas.openxmlformats.org/officeDocument/2006/relationships/slide" Target="slides/slide533.xml"/><Relationship Id="rId538" Type="http://schemas.openxmlformats.org/officeDocument/2006/relationships/slide" Target="slides/slide534.xml"/><Relationship Id="rId539" Type="http://schemas.openxmlformats.org/officeDocument/2006/relationships/slide" Target="slides/slide535.xml"/><Relationship Id="rId540" Type="http://schemas.openxmlformats.org/officeDocument/2006/relationships/slide" Target="slides/slide536.xml"/><Relationship Id="rId541" Type="http://schemas.openxmlformats.org/officeDocument/2006/relationships/slide" Target="slides/slide537.xml"/><Relationship Id="rId542" Type="http://schemas.openxmlformats.org/officeDocument/2006/relationships/slide" Target="slides/slide538.xml"/><Relationship Id="rId543" Type="http://schemas.openxmlformats.org/officeDocument/2006/relationships/slide" Target="slides/slide539.xml"/><Relationship Id="rId544" Type="http://schemas.openxmlformats.org/officeDocument/2006/relationships/slide" Target="slides/slide540.xml"/><Relationship Id="rId545" Type="http://schemas.openxmlformats.org/officeDocument/2006/relationships/slide" Target="slides/slide541.xml"/><Relationship Id="rId546" Type="http://schemas.openxmlformats.org/officeDocument/2006/relationships/slide" Target="slides/slide542.xml"/><Relationship Id="rId547" Type="http://schemas.openxmlformats.org/officeDocument/2006/relationships/slide" Target="slides/slide543.xml"/><Relationship Id="rId548" Type="http://schemas.openxmlformats.org/officeDocument/2006/relationships/slide" Target="slides/slide544.xml"/><Relationship Id="rId549" Type="http://schemas.openxmlformats.org/officeDocument/2006/relationships/slide" Target="slides/slide545.xml"/><Relationship Id="rId550" Type="http://schemas.openxmlformats.org/officeDocument/2006/relationships/slide" Target="slides/slide546.xml"/><Relationship Id="rId551" Type="http://schemas.openxmlformats.org/officeDocument/2006/relationships/slide" Target="slides/slide547.xml"/><Relationship Id="rId552" Type="http://schemas.openxmlformats.org/officeDocument/2006/relationships/slide" Target="slides/slide548.xml"/><Relationship Id="rId553" Type="http://schemas.openxmlformats.org/officeDocument/2006/relationships/slide" Target="slides/slide549.xml"/><Relationship Id="rId554" Type="http://schemas.openxmlformats.org/officeDocument/2006/relationships/slide" Target="slides/slide550.xml"/><Relationship Id="rId555" Type="http://schemas.openxmlformats.org/officeDocument/2006/relationships/slide" Target="slides/slide551.xml"/><Relationship Id="rId556" Type="http://schemas.openxmlformats.org/officeDocument/2006/relationships/slide" Target="slides/slide552.xml"/><Relationship Id="rId557" Type="http://schemas.openxmlformats.org/officeDocument/2006/relationships/slide" Target="slides/slide553.xml"/><Relationship Id="rId558" Type="http://schemas.openxmlformats.org/officeDocument/2006/relationships/slide" Target="slides/slide554.xml"/><Relationship Id="rId559" Type="http://schemas.openxmlformats.org/officeDocument/2006/relationships/slide" Target="slides/slide555.xml"/><Relationship Id="rId560" Type="http://schemas.openxmlformats.org/officeDocument/2006/relationships/slide" Target="slides/slide556.xml"/><Relationship Id="rId561" Type="http://schemas.openxmlformats.org/officeDocument/2006/relationships/slide" Target="slides/slide557.xml"/><Relationship Id="rId562" Type="http://schemas.openxmlformats.org/officeDocument/2006/relationships/slide" Target="slides/slide558.xml"/><Relationship Id="rId563" Type="http://schemas.openxmlformats.org/officeDocument/2006/relationships/slide" Target="slides/slide559.xml"/><Relationship Id="rId564" Type="http://schemas.openxmlformats.org/officeDocument/2006/relationships/slide" Target="slides/slide560.xml"/><Relationship Id="rId565" Type="http://schemas.openxmlformats.org/officeDocument/2006/relationships/slide" Target="slides/slide561.xml"/><Relationship Id="rId566" Type="http://schemas.openxmlformats.org/officeDocument/2006/relationships/slide" Target="slides/slide562.xml"/><Relationship Id="rId567" Type="http://schemas.openxmlformats.org/officeDocument/2006/relationships/slide" Target="slides/slide563.xml"/><Relationship Id="rId568" Type="http://schemas.openxmlformats.org/officeDocument/2006/relationships/slide" Target="slides/slide564.xml"/><Relationship Id="rId569" Type="http://schemas.openxmlformats.org/officeDocument/2006/relationships/slide" Target="slides/slide565.xml"/><Relationship Id="rId570" Type="http://schemas.openxmlformats.org/officeDocument/2006/relationships/slide" Target="slides/slide566.xml"/><Relationship Id="rId571" Type="http://schemas.openxmlformats.org/officeDocument/2006/relationships/slide" Target="slides/slide567.xml"/><Relationship Id="rId572" Type="http://schemas.openxmlformats.org/officeDocument/2006/relationships/slide" Target="slides/slide568.xml"/><Relationship Id="rId573" Type="http://schemas.openxmlformats.org/officeDocument/2006/relationships/slide" Target="slides/slide569.xml"/><Relationship Id="rId574" Type="http://schemas.openxmlformats.org/officeDocument/2006/relationships/slide" Target="slides/slide570.xml"/><Relationship Id="rId575" Type="http://schemas.openxmlformats.org/officeDocument/2006/relationships/slide" Target="slides/slide571.xml"/><Relationship Id="rId576" Type="http://schemas.openxmlformats.org/officeDocument/2006/relationships/slide" Target="slides/slide572.xml"/><Relationship Id="rId577" Type="http://schemas.openxmlformats.org/officeDocument/2006/relationships/slide" Target="slides/slide573.xml"/><Relationship Id="rId578" Type="http://schemas.openxmlformats.org/officeDocument/2006/relationships/slide" Target="slides/slide574.xml"/><Relationship Id="rId579" Type="http://schemas.openxmlformats.org/officeDocument/2006/relationships/slide" Target="slides/slide575.xml"/><Relationship Id="rId580" Type="http://schemas.openxmlformats.org/officeDocument/2006/relationships/slide" Target="slides/slide576.xml"/><Relationship Id="rId581" Type="http://schemas.openxmlformats.org/officeDocument/2006/relationships/slide" Target="slides/slide577.xml"/><Relationship Id="rId582" Type="http://schemas.openxmlformats.org/officeDocument/2006/relationships/slide" Target="slides/slide578.xml"/><Relationship Id="rId583" Type="http://schemas.openxmlformats.org/officeDocument/2006/relationships/slide" Target="slides/slide579.xml"/><Relationship Id="rId584" Type="http://schemas.openxmlformats.org/officeDocument/2006/relationships/slide" Target="slides/slide580.xml"/><Relationship Id="rId585" Type="http://schemas.openxmlformats.org/officeDocument/2006/relationships/slide" Target="slides/slide581.xml"/><Relationship Id="rId586" Type="http://schemas.openxmlformats.org/officeDocument/2006/relationships/slide" Target="slides/slide582.xml"/><Relationship Id="rId587" Type="http://schemas.openxmlformats.org/officeDocument/2006/relationships/slide" Target="slides/slide583.xml"/><Relationship Id="rId588" Type="http://schemas.openxmlformats.org/officeDocument/2006/relationships/slide" Target="slides/slide584.xml"/><Relationship Id="rId589" Type="http://schemas.openxmlformats.org/officeDocument/2006/relationships/slide" Target="slides/slide585.xml"/><Relationship Id="rId590" Type="http://schemas.openxmlformats.org/officeDocument/2006/relationships/slide" Target="slides/slide586.xml"/><Relationship Id="rId591" Type="http://schemas.openxmlformats.org/officeDocument/2006/relationships/slide" Target="slides/slide587.xml"/><Relationship Id="rId592" Type="http://schemas.openxmlformats.org/officeDocument/2006/relationships/slide" Target="slides/slide588.xml"/><Relationship Id="rId593" Type="http://schemas.openxmlformats.org/officeDocument/2006/relationships/slide" Target="slides/slide589.xml"/><Relationship Id="rId594" Type="http://schemas.openxmlformats.org/officeDocument/2006/relationships/slide" Target="slides/slide590.xml"/><Relationship Id="rId595" Type="http://schemas.openxmlformats.org/officeDocument/2006/relationships/slide" Target="slides/slide591.xml"/><Relationship Id="rId596" Type="http://schemas.openxmlformats.org/officeDocument/2006/relationships/slide" Target="slides/slide592.xml"/><Relationship Id="rId597" Type="http://schemas.openxmlformats.org/officeDocument/2006/relationships/slide" Target="slides/slide593.xml"/><Relationship Id="rId598" Type="http://schemas.openxmlformats.org/officeDocument/2006/relationships/slide" Target="slides/slide594.xml"/><Relationship Id="rId599" Type="http://schemas.openxmlformats.org/officeDocument/2006/relationships/slide" Target="slides/slide595.xml"/><Relationship Id="rId600" Type="http://schemas.openxmlformats.org/officeDocument/2006/relationships/slide" Target="slides/slide596.xml"/><Relationship Id="rId601" Type="http://schemas.openxmlformats.org/officeDocument/2006/relationships/slide" Target="slides/slide597.xml"/><Relationship Id="rId602" Type="http://schemas.openxmlformats.org/officeDocument/2006/relationships/slide" Target="slides/slide598.xml"/><Relationship Id="rId603" Type="http://schemas.openxmlformats.org/officeDocument/2006/relationships/slide" Target="slides/slide599.xml"/><Relationship Id="rId604" Type="http://schemas.openxmlformats.org/officeDocument/2006/relationships/slide" Target="slides/slide600.xml"/><Relationship Id="rId605" Type="http://schemas.openxmlformats.org/officeDocument/2006/relationships/slide" Target="slides/slide601.xml"/><Relationship Id="rId606" Type="http://schemas.openxmlformats.org/officeDocument/2006/relationships/slide" Target="slides/slide602.xml"/><Relationship Id="rId607" Type="http://schemas.openxmlformats.org/officeDocument/2006/relationships/slide" Target="slides/slide603.xml"/><Relationship Id="rId608" Type="http://schemas.openxmlformats.org/officeDocument/2006/relationships/slide" Target="slides/slide604.xml"/><Relationship Id="rId609" Type="http://schemas.openxmlformats.org/officeDocument/2006/relationships/slide" Target="slides/slide605.xml"/><Relationship Id="rId610" Type="http://schemas.openxmlformats.org/officeDocument/2006/relationships/slide" Target="slides/slide606.xml"/><Relationship Id="rId611" Type="http://schemas.openxmlformats.org/officeDocument/2006/relationships/slide" Target="slides/slide607.xml"/><Relationship Id="rId612" Type="http://schemas.openxmlformats.org/officeDocument/2006/relationships/slide" Target="slides/slide608.xml"/><Relationship Id="rId613" Type="http://schemas.openxmlformats.org/officeDocument/2006/relationships/slide" Target="slides/slide609.xml"/><Relationship Id="rId614" Type="http://schemas.openxmlformats.org/officeDocument/2006/relationships/slide" Target="slides/slide610.xml"/><Relationship Id="rId615" Type="http://schemas.openxmlformats.org/officeDocument/2006/relationships/slide" Target="slides/slide611.xml"/><Relationship Id="rId616" Type="http://schemas.openxmlformats.org/officeDocument/2006/relationships/slide" Target="slides/slide612.xml"/><Relationship Id="rId617" Type="http://schemas.openxmlformats.org/officeDocument/2006/relationships/slide" Target="slides/slide613.xml"/><Relationship Id="rId618" Type="http://schemas.openxmlformats.org/officeDocument/2006/relationships/slide" Target="slides/slide614.xml"/><Relationship Id="rId619" Type="http://schemas.openxmlformats.org/officeDocument/2006/relationships/slide" Target="slides/slide615.xml"/><Relationship Id="rId620" Type="http://schemas.openxmlformats.org/officeDocument/2006/relationships/slide" Target="slides/slide616.xml"/><Relationship Id="rId621" Type="http://schemas.openxmlformats.org/officeDocument/2006/relationships/slide" Target="slides/slide617.xml"/><Relationship Id="rId622" Type="http://schemas.openxmlformats.org/officeDocument/2006/relationships/slide" Target="slides/slide618.xml"/><Relationship Id="rId623" Type="http://schemas.openxmlformats.org/officeDocument/2006/relationships/slide" Target="slides/slide619.xml"/><Relationship Id="rId624" Type="http://schemas.openxmlformats.org/officeDocument/2006/relationships/slide" Target="slides/slide620.xml"/><Relationship Id="rId625" Type="http://schemas.openxmlformats.org/officeDocument/2006/relationships/slide" Target="slides/slide621.xml"/><Relationship Id="rId626" Type="http://schemas.openxmlformats.org/officeDocument/2006/relationships/slide" Target="slides/slide622.xml"/><Relationship Id="rId627" Type="http://schemas.openxmlformats.org/officeDocument/2006/relationships/slide" Target="slides/slide623.xml"/><Relationship Id="rId628" Type="http://schemas.openxmlformats.org/officeDocument/2006/relationships/slide" Target="slides/slide624.xml"/><Relationship Id="rId629" Type="http://schemas.openxmlformats.org/officeDocument/2006/relationships/slide" Target="slides/slide625.xml"/><Relationship Id="rId630" Type="http://schemas.openxmlformats.org/officeDocument/2006/relationships/slide" Target="slides/slide626.xml"/><Relationship Id="rId631" Type="http://schemas.openxmlformats.org/officeDocument/2006/relationships/slide" Target="slides/slide627.xml"/><Relationship Id="rId632" Type="http://schemas.openxmlformats.org/officeDocument/2006/relationships/slide" Target="slides/slide628.xml"/><Relationship Id="rId633" Type="http://schemas.openxmlformats.org/officeDocument/2006/relationships/slide" Target="slides/slide629.xml"/><Relationship Id="rId634" Type="http://schemas.openxmlformats.org/officeDocument/2006/relationships/slide" Target="slides/slide630.xml"/><Relationship Id="rId635" Type="http://schemas.openxmlformats.org/officeDocument/2006/relationships/slide" Target="slides/slide631.xml"/><Relationship Id="rId636" Type="http://schemas.openxmlformats.org/officeDocument/2006/relationships/slide" Target="slides/slide632.xml"/><Relationship Id="rId637" Type="http://schemas.openxmlformats.org/officeDocument/2006/relationships/slide" Target="slides/slide633.xml"/><Relationship Id="rId638" Type="http://schemas.openxmlformats.org/officeDocument/2006/relationships/slide" Target="slides/slide634.xml"/><Relationship Id="rId639" Type="http://schemas.openxmlformats.org/officeDocument/2006/relationships/slide" Target="slides/slide635.xml"/><Relationship Id="rId640" Type="http://schemas.openxmlformats.org/officeDocument/2006/relationships/slide" Target="slides/slide636.xml"/><Relationship Id="rId641" Type="http://schemas.openxmlformats.org/officeDocument/2006/relationships/slide" Target="slides/slide637.xml"/><Relationship Id="rId642" Type="http://schemas.openxmlformats.org/officeDocument/2006/relationships/slide" Target="slides/slide638.xml"/><Relationship Id="rId643" Type="http://schemas.openxmlformats.org/officeDocument/2006/relationships/slide" Target="slides/slide639.xml"/><Relationship Id="rId644" Type="http://schemas.openxmlformats.org/officeDocument/2006/relationships/slide" Target="slides/slide640.xml"/><Relationship Id="rId645" Type="http://schemas.openxmlformats.org/officeDocument/2006/relationships/slide" Target="slides/slide641.xml"/><Relationship Id="rId646" Type="http://schemas.openxmlformats.org/officeDocument/2006/relationships/slide" Target="slides/slide642.xml"/><Relationship Id="rId647" Type="http://schemas.openxmlformats.org/officeDocument/2006/relationships/slide" Target="slides/slide643.xml"/><Relationship Id="rId648" Type="http://schemas.openxmlformats.org/officeDocument/2006/relationships/slide" Target="slides/slide644.xml"/><Relationship Id="rId649" Type="http://schemas.openxmlformats.org/officeDocument/2006/relationships/slide" Target="slides/slide645.xml"/><Relationship Id="rId650" Type="http://schemas.openxmlformats.org/officeDocument/2006/relationships/slide" Target="slides/slide646.xml"/><Relationship Id="rId651" Type="http://schemas.openxmlformats.org/officeDocument/2006/relationships/slide" Target="slides/slide647.xml"/><Relationship Id="rId652" Type="http://schemas.openxmlformats.org/officeDocument/2006/relationships/slide" Target="slides/slide648.xml"/><Relationship Id="rId653" Type="http://schemas.openxmlformats.org/officeDocument/2006/relationships/slide" Target="slides/slide649.xml"/><Relationship Id="rId654" Type="http://schemas.openxmlformats.org/officeDocument/2006/relationships/slide" Target="slides/slide650.xml"/><Relationship Id="rId655" Type="http://schemas.openxmlformats.org/officeDocument/2006/relationships/slide" Target="slides/slide651.xml"/><Relationship Id="rId656" Type="http://schemas.openxmlformats.org/officeDocument/2006/relationships/slide" Target="slides/slide652.xml"/><Relationship Id="rId657" Type="http://schemas.openxmlformats.org/officeDocument/2006/relationships/slide" Target="slides/slide653.xml"/><Relationship Id="rId658" Type="http://schemas.openxmlformats.org/officeDocument/2006/relationships/slide" Target="slides/slide654.xml"/><Relationship Id="rId659" Type="http://schemas.openxmlformats.org/officeDocument/2006/relationships/slide" Target="slides/slide655.xml"/><Relationship Id="rId660" Type="http://schemas.openxmlformats.org/officeDocument/2006/relationships/slide" Target="slides/slide656.xml"/><Relationship Id="rId661" Type="http://schemas.openxmlformats.org/officeDocument/2006/relationships/slide" Target="slides/slide657.xml"/><Relationship Id="rId662" Type="http://schemas.openxmlformats.org/officeDocument/2006/relationships/slide" Target="slides/slide658.xml"/><Relationship Id="rId663" Type="http://schemas.openxmlformats.org/officeDocument/2006/relationships/slide" Target="slides/slide659.xml"/><Relationship Id="rId664" Type="http://schemas.openxmlformats.org/officeDocument/2006/relationships/slide" Target="slides/slide660.xml"/><Relationship Id="rId665" Type="http://schemas.openxmlformats.org/officeDocument/2006/relationships/slide" Target="slides/slide661.xml"/><Relationship Id="rId666" Type="http://schemas.openxmlformats.org/officeDocument/2006/relationships/slide" Target="slides/slide662.xml"/><Relationship Id="rId667" Type="http://schemas.openxmlformats.org/officeDocument/2006/relationships/slide" Target="slides/slide663.xml"/><Relationship Id="rId668" Type="http://schemas.openxmlformats.org/officeDocument/2006/relationships/slide" Target="slides/slide664.xml"/><Relationship Id="rId669" Type="http://schemas.openxmlformats.org/officeDocument/2006/relationships/slide" Target="slides/slide665.xml"/><Relationship Id="rId670" Type="http://schemas.openxmlformats.org/officeDocument/2006/relationships/slide" Target="slides/slide666.xml"/><Relationship Id="rId671" Type="http://schemas.openxmlformats.org/officeDocument/2006/relationships/slide" Target="slides/slide667.xml"/><Relationship Id="rId672" Type="http://schemas.openxmlformats.org/officeDocument/2006/relationships/slide" Target="slides/slide668.xml"/><Relationship Id="rId673" Type="http://schemas.openxmlformats.org/officeDocument/2006/relationships/slide" Target="slides/slide669.xml"/><Relationship Id="rId674" Type="http://schemas.openxmlformats.org/officeDocument/2006/relationships/slide" Target="slides/slide670.xml"/><Relationship Id="rId675" Type="http://schemas.openxmlformats.org/officeDocument/2006/relationships/slide" Target="slides/slide671.xml"/><Relationship Id="rId676" Type="http://schemas.openxmlformats.org/officeDocument/2006/relationships/slide" Target="slides/slide672.xml"/><Relationship Id="rId677" Type="http://schemas.openxmlformats.org/officeDocument/2006/relationships/slide" Target="slides/slide673.xml"/><Relationship Id="rId678" Type="http://schemas.openxmlformats.org/officeDocument/2006/relationships/slide" Target="slides/slide674.xml"/><Relationship Id="rId679" Type="http://schemas.openxmlformats.org/officeDocument/2006/relationships/slide" Target="slides/slide675.xml"/><Relationship Id="rId680" Type="http://schemas.openxmlformats.org/officeDocument/2006/relationships/slide" Target="slides/slide676.xml"/><Relationship Id="rId681" Type="http://schemas.openxmlformats.org/officeDocument/2006/relationships/slide" Target="slides/slide677.xml"/><Relationship Id="rId682" Type="http://schemas.openxmlformats.org/officeDocument/2006/relationships/slide" Target="slides/slide678.xml"/><Relationship Id="rId683" Type="http://schemas.openxmlformats.org/officeDocument/2006/relationships/slide" Target="slides/slide679.xml"/><Relationship Id="rId684" Type="http://schemas.openxmlformats.org/officeDocument/2006/relationships/slide" Target="slides/slide680.xml"/><Relationship Id="rId685" Type="http://schemas.openxmlformats.org/officeDocument/2006/relationships/slide" Target="slides/slide681.xml"/><Relationship Id="rId686" Type="http://schemas.openxmlformats.org/officeDocument/2006/relationships/slide" Target="slides/slide682.xml"/><Relationship Id="rId687" Type="http://schemas.openxmlformats.org/officeDocument/2006/relationships/slide" Target="slides/slide683.xml"/><Relationship Id="rId688" Type="http://schemas.openxmlformats.org/officeDocument/2006/relationships/slide" Target="slides/slide684.xml"/><Relationship Id="rId689" Type="http://schemas.openxmlformats.org/officeDocument/2006/relationships/slide" Target="slides/slide685.xml"/><Relationship Id="rId690" Type="http://schemas.openxmlformats.org/officeDocument/2006/relationships/slide" Target="slides/slide686.xml"/><Relationship Id="rId691" Type="http://schemas.openxmlformats.org/officeDocument/2006/relationships/slide" Target="slides/slide687.xml"/><Relationship Id="rId692" Type="http://schemas.openxmlformats.org/officeDocument/2006/relationships/slide" Target="slides/slide688.xml"/><Relationship Id="rId693" Type="http://schemas.openxmlformats.org/officeDocument/2006/relationships/slide" Target="slides/slide689.xml"/><Relationship Id="rId694" Type="http://schemas.openxmlformats.org/officeDocument/2006/relationships/slide" Target="slides/slide690.xml"/><Relationship Id="rId695" Type="http://schemas.openxmlformats.org/officeDocument/2006/relationships/slide" Target="slides/slide691.xml"/><Relationship Id="rId696" Type="http://schemas.openxmlformats.org/officeDocument/2006/relationships/slide" Target="slides/slide692.xml"/><Relationship Id="rId697" Type="http://schemas.openxmlformats.org/officeDocument/2006/relationships/slide" Target="slides/slide693.xml"/><Relationship Id="rId698" Type="http://schemas.openxmlformats.org/officeDocument/2006/relationships/slide" Target="slides/slide694.xml"/><Relationship Id="rId699" Type="http://schemas.openxmlformats.org/officeDocument/2006/relationships/slide" Target="slides/slide695.xml"/><Relationship Id="rId700" Type="http://schemas.openxmlformats.org/officeDocument/2006/relationships/slide" Target="slides/slide696.xml"/><Relationship Id="rId701" Type="http://schemas.openxmlformats.org/officeDocument/2006/relationships/slide" Target="slides/slide697.xml"/><Relationship Id="rId702" Type="http://schemas.openxmlformats.org/officeDocument/2006/relationships/slide" Target="slides/slide698.xml"/><Relationship Id="rId703" Type="http://schemas.openxmlformats.org/officeDocument/2006/relationships/slide" Target="slides/slide699.xml"/><Relationship Id="rId704" Type="http://schemas.openxmlformats.org/officeDocument/2006/relationships/notesMaster" Target="notesMasters/notesMaster1.xml"/><Relationship Id="rId705" Type="http://schemas.openxmlformats.org/officeDocument/2006/relationships/presProps" Target="presProps.xml"/><Relationship Id="rId706" Type="http://schemas.openxmlformats.org/officeDocument/2006/relationships/viewProps" Target="viewProps.xml"/><Relationship Id="rId707" Type="http://schemas.openxmlformats.org/officeDocument/2006/relationships/theme" Target="theme/theme1.xml"/><Relationship Id="rId708" Type="http://schemas.openxmlformats.org/officeDocument/2006/relationships/tableStyles" Target="tableStyles.xml"/><Relationship Id="rId709" Type="http://schemas.microsoft.com/office/2015/10/relationships/revisionInfo" Target="revisionInfo.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microsoft.com/office/2011/relationships/chartStyle" Target="style100.xml"/><Relationship Id="rId2" Type="http://schemas.microsoft.com/office/2011/relationships/chartColorStyle" Target="colors100.xml"/><Relationship Id="rId3"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microsoft.com/office/2011/relationships/chartStyle" Target="style101.xml"/><Relationship Id="rId2" Type="http://schemas.microsoft.com/office/2011/relationships/chartColorStyle" Target="colors101.xml"/><Relationship Id="rId3"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microsoft.com/office/2011/relationships/chartStyle" Target="style102.xml"/><Relationship Id="rId2" Type="http://schemas.microsoft.com/office/2011/relationships/chartColorStyle" Target="colors102.xml"/><Relationship Id="rId3"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microsoft.com/office/2011/relationships/chartStyle" Target="style103.xml"/><Relationship Id="rId2" Type="http://schemas.microsoft.com/office/2011/relationships/chartColorStyle" Target="colors103.xml"/><Relationship Id="rId3"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microsoft.com/office/2011/relationships/chartStyle" Target="style104.xml"/><Relationship Id="rId2" Type="http://schemas.microsoft.com/office/2011/relationships/chartColorStyle" Target="colors104.xml"/><Relationship Id="rId3"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microsoft.com/office/2011/relationships/chartStyle" Target="style105.xml"/><Relationship Id="rId2" Type="http://schemas.microsoft.com/office/2011/relationships/chartColorStyle" Target="colors105.xml"/><Relationship Id="rId3"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microsoft.com/office/2011/relationships/chartStyle" Target="style106.xml"/><Relationship Id="rId2" Type="http://schemas.microsoft.com/office/2011/relationships/chartColorStyle" Target="colors106.xml"/><Relationship Id="rId3"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microsoft.com/office/2011/relationships/chartStyle" Target="style107.xml"/><Relationship Id="rId2" Type="http://schemas.microsoft.com/office/2011/relationships/chartColorStyle" Target="colors107.xml"/><Relationship Id="rId3"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microsoft.com/office/2011/relationships/chartStyle" Target="style108.xml"/><Relationship Id="rId2" Type="http://schemas.microsoft.com/office/2011/relationships/chartColorStyle" Target="colors108.xml"/><Relationship Id="rId3"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microsoft.com/office/2011/relationships/chartStyle" Target="style109.xml"/><Relationship Id="rId2" Type="http://schemas.microsoft.com/office/2011/relationships/chartColorStyle" Target="colors109.xml"/><Relationship Id="rId3"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microsoft.com/office/2011/relationships/chartStyle" Target="style11.xml"/><Relationship Id="rId2" Type="http://schemas.microsoft.com/office/2011/relationships/chartColorStyle" Target="colors11.xml"/><Relationship Id="rId3"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microsoft.com/office/2011/relationships/chartStyle" Target="style110.xml"/><Relationship Id="rId2" Type="http://schemas.microsoft.com/office/2011/relationships/chartColorStyle" Target="colors110.xml"/><Relationship Id="rId3"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microsoft.com/office/2011/relationships/chartStyle" Target="style111.xml"/><Relationship Id="rId2" Type="http://schemas.microsoft.com/office/2011/relationships/chartColorStyle" Target="colors111.xml"/><Relationship Id="rId3"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microsoft.com/office/2011/relationships/chartStyle" Target="style112.xml"/><Relationship Id="rId2" Type="http://schemas.microsoft.com/office/2011/relationships/chartColorStyle" Target="colors112.xml"/><Relationship Id="rId3"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microsoft.com/office/2011/relationships/chartStyle" Target="style113.xml"/><Relationship Id="rId2" Type="http://schemas.microsoft.com/office/2011/relationships/chartColorStyle" Target="colors113.xml"/><Relationship Id="rId3"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microsoft.com/office/2011/relationships/chartStyle" Target="style114.xml"/><Relationship Id="rId2" Type="http://schemas.microsoft.com/office/2011/relationships/chartColorStyle" Target="colors114.xml"/><Relationship Id="rId3"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microsoft.com/office/2011/relationships/chartStyle" Target="style115.xml"/><Relationship Id="rId2" Type="http://schemas.microsoft.com/office/2011/relationships/chartColorStyle" Target="colors115.xml"/><Relationship Id="rId3"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microsoft.com/office/2011/relationships/chartStyle" Target="style116.xml"/><Relationship Id="rId2" Type="http://schemas.microsoft.com/office/2011/relationships/chartColorStyle" Target="colors116.xml"/><Relationship Id="rId3"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microsoft.com/office/2011/relationships/chartStyle" Target="style117.xml"/><Relationship Id="rId2" Type="http://schemas.microsoft.com/office/2011/relationships/chartColorStyle" Target="colors117.xml"/><Relationship Id="rId3"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microsoft.com/office/2011/relationships/chartStyle" Target="style118.xml"/><Relationship Id="rId2" Type="http://schemas.microsoft.com/office/2011/relationships/chartColorStyle" Target="colors118.xml"/><Relationship Id="rId3"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microsoft.com/office/2011/relationships/chartStyle" Target="style119.xml"/><Relationship Id="rId2" Type="http://schemas.microsoft.com/office/2011/relationships/chartColorStyle" Target="colors119.xml"/><Relationship Id="rId3"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microsoft.com/office/2011/relationships/chartStyle" Target="style12.xml"/><Relationship Id="rId2" Type="http://schemas.microsoft.com/office/2011/relationships/chartColorStyle" Target="colors12.xml"/><Relationship Id="rId3"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microsoft.com/office/2011/relationships/chartStyle" Target="style120.xml"/><Relationship Id="rId2" Type="http://schemas.microsoft.com/office/2011/relationships/chartColorStyle" Target="colors120.xml"/><Relationship Id="rId3"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microsoft.com/office/2011/relationships/chartStyle" Target="style121.xml"/><Relationship Id="rId2" Type="http://schemas.microsoft.com/office/2011/relationships/chartColorStyle" Target="colors121.xml"/><Relationship Id="rId3"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microsoft.com/office/2011/relationships/chartStyle" Target="style122.xml"/><Relationship Id="rId2" Type="http://schemas.microsoft.com/office/2011/relationships/chartColorStyle" Target="colors122.xml"/><Relationship Id="rId3"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microsoft.com/office/2011/relationships/chartStyle" Target="style123.xml"/><Relationship Id="rId2" Type="http://schemas.microsoft.com/office/2011/relationships/chartColorStyle" Target="colors123.xml"/><Relationship Id="rId3"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microsoft.com/office/2011/relationships/chartStyle" Target="style124.xml"/><Relationship Id="rId2" Type="http://schemas.microsoft.com/office/2011/relationships/chartColorStyle" Target="colors124.xml"/><Relationship Id="rId3"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microsoft.com/office/2011/relationships/chartStyle" Target="style125.xml"/><Relationship Id="rId2" Type="http://schemas.microsoft.com/office/2011/relationships/chartColorStyle" Target="colors125.xml"/><Relationship Id="rId3"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microsoft.com/office/2011/relationships/chartStyle" Target="style126.xml"/><Relationship Id="rId2" Type="http://schemas.microsoft.com/office/2011/relationships/chartColorStyle" Target="colors126.xml"/><Relationship Id="rId3"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microsoft.com/office/2011/relationships/chartStyle" Target="style127.xml"/><Relationship Id="rId2" Type="http://schemas.microsoft.com/office/2011/relationships/chartColorStyle" Target="colors127.xml"/><Relationship Id="rId3"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microsoft.com/office/2011/relationships/chartStyle" Target="style128.xml"/><Relationship Id="rId2" Type="http://schemas.microsoft.com/office/2011/relationships/chartColorStyle" Target="colors128.xml"/><Relationship Id="rId3"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microsoft.com/office/2011/relationships/chartStyle" Target="style129.xml"/><Relationship Id="rId2" Type="http://schemas.microsoft.com/office/2011/relationships/chartColorStyle" Target="colors129.xml"/><Relationship Id="rId3"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microsoft.com/office/2011/relationships/chartStyle" Target="style13.xml"/><Relationship Id="rId2" Type="http://schemas.microsoft.com/office/2011/relationships/chartColorStyle" Target="colors13.xml"/><Relationship Id="rId3"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microsoft.com/office/2011/relationships/chartStyle" Target="style130.xml"/><Relationship Id="rId2" Type="http://schemas.microsoft.com/office/2011/relationships/chartColorStyle" Target="colors130.xml"/><Relationship Id="rId3"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microsoft.com/office/2011/relationships/chartStyle" Target="style131.xml"/><Relationship Id="rId2" Type="http://schemas.microsoft.com/office/2011/relationships/chartColorStyle" Target="colors131.xml"/><Relationship Id="rId3"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microsoft.com/office/2011/relationships/chartStyle" Target="style132.xml"/><Relationship Id="rId2" Type="http://schemas.microsoft.com/office/2011/relationships/chartColorStyle" Target="colors132.xml"/><Relationship Id="rId3"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microsoft.com/office/2011/relationships/chartStyle" Target="style133.xml"/><Relationship Id="rId2" Type="http://schemas.microsoft.com/office/2011/relationships/chartColorStyle" Target="colors133.xml"/><Relationship Id="rId3"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microsoft.com/office/2011/relationships/chartStyle" Target="style134.xml"/><Relationship Id="rId2" Type="http://schemas.microsoft.com/office/2011/relationships/chartColorStyle" Target="colors134.xml"/><Relationship Id="rId3"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microsoft.com/office/2011/relationships/chartStyle" Target="style135.xml"/><Relationship Id="rId2" Type="http://schemas.microsoft.com/office/2011/relationships/chartColorStyle" Target="colors135.xml"/><Relationship Id="rId3"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microsoft.com/office/2011/relationships/chartStyle" Target="style136.xml"/><Relationship Id="rId2" Type="http://schemas.microsoft.com/office/2011/relationships/chartColorStyle" Target="colors136.xml"/><Relationship Id="rId3"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microsoft.com/office/2011/relationships/chartStyle" Target="style137.xml"/><Relationship Id="rId2" Type="http://schemas.microsoft.com/office/2011/relationships/chartColorStyle" Target="colors137.xml"/><Relationship Id="rId3"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microsoft.com/office/2011/relationships/chartStyle" Target="style138.xml"/><Relationship Id="rId2" Type="http://schemas.microsoft.com/office/2011/relationships/chartColorStyle" Target="colors138.xml"/><Relationship Id="rId3"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microsoft.com/office/2011/relationships/chartStyle" Target="style139.xml"/><Relationship Id="rId2" Type="http://schemas.microsoft.com/office/2011/relationships/chartColorStyle" Target="colors139.xml"/><Relationship Id="rId3"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microsoft.com/office/2011/relationships/chartStyle" Target="style14.xml"/><Relationship Id="rId2" Type="http://schemas.microsoft.com/office/2011/relationships/chartColorStyle" Target="colors14.xml"/><Relationship Id="rId3"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microsoft.com/office/2011/relationships/chartStyle" Target="style140.xml"/><Relationship Id="rId2" Type="http://schemas.microsoft.com/office/2011/relationships/chartColorStyle" Target="colors140.xml"/><Relationship Id="rId3"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microsoft.com/office/2011/relationships/chartStyle" Target="style141.xml"/><Relationship Id="rId2" Type="http://schemas.microsoft.com/office/2011/relationships/chartColorStyle" Target="colors141.xml"/><Relationship Id="rId3"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microsoft.com/office/2011/relationships/chartStyle" Target="style142.xml"/><Relationship Id="rId2" Type="http://schemas.microsoft.com/office/2011/relationships/chartColorStyle" Target="colors142.xml"/><Relationship Id="rId3"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microsoft.com/office/2011/relationships/chartStyle" Target="style143.xml"/><Relationship Id="rId2" Type="http://schemas.microsoft.com/office/2011/relationships/chartColorStyle" Target="colors143.xml"/><Relationship Id="rId3"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microsoft.com/office/2011/relationships/chartStyle" Target="style144.xml"/><Relationship Id="rId2" Type="http://schemas.microsoft.com/office/2011/relationships/chartColorStyle" Target="colors144.xml"/><Relationship Id="rId3"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microsoft.com/office/2011/relationships/chartStyle" Target="style145.xml"/><Relationship Id="rId2" Type="http://schemas.microsoft.com/office/2011/relationships/chartColorStyle" Target="colors145.xml"/><Relationship Id="rId3"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microsoft.com/office/2011/relationships/chartStyle" Target="style146.xml"/><Relationship Id="rId2" Type="http://schemas.microsoft.com/office/2011/relationships/chartColorStyle" Target="colors146.xml"/><Relationship Id="rId3"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microsoft.com/office/2011/relationships/chartStyle" Target="style147.xml"/><Relationship Id="rId2" Type="http://schemas.microsoft.com/office/2011/relationships/chartColorStyle" Target="colors147.xml"/><Relationship Id="rId3"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microsoft.com/office/2011/relationships/chartStyle" Target="style148.xml"/><Relationship Id="rId2" Type="http://schemas.microsoft.com/office/2011/relationships/chartColorStyle" Target="colors148.xml"/><Relationship Id="rId3"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microsoft.com/office/2011/relationships/chartStyle" Target="style149.xml"/><Relationship Id="rId2" Type="http://schemas.microsoft.com/office/2011/relationships/chartColorStyle" Target="colors149.xml"/><Relationship Id="rId3"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microsoft.com/office/2011/relationships/chartStyle" Target="style15.xml"/><Relationship Id="rId2" Type="http://schemas.microsoft.com/office/2011/relationships/chartColorStyle" Target="colors15.xml"/><Relationship Id="rId3"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microsoft.com/office/2011/relationships/chartStyle" Target="style150.xml"/><Relationship Id="rId2" Type="http://schemas.microsoft.com/office/2011/relationships/chartColorStyle" Target="colors150.xml"/><Relationship Id="rId3"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microsoft.com/office/2011/relationships/chartStyle" Target="style151.xml"/><Relationship Id="rId2" Type="http://schemas.microsoft.com/office/2011/relationships/chartColorStyle" Target="colors151.xml"/><Relationship Id="rId3"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microsoft.com/office/2011/relationships/chartStyle" Target="style152.xml"/><Relationship Id="rId2" Type="http://schemas.microsoft.com/office/2011/relationships/chartColorStyle" Target="colors152.xml"/><Relationship Id="rId3"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microsoft.com/office/2011/relationships/chartStyle" Target="style153.xml"/><Relationship Id="rId2" Type="http://schemas.microsoft.com/office/2011/relationships/chartColorStyle" Target="colors153.xml"/><Relationship Id="rId3"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microsoft.com/office/2011/relationships/chartStyle" Target="style154.xml"/><Relationship Id="rId2" Type="http://schemas.microsoft.com/office/2011/relationships/chartColorStyle" Target="colors154.xml"/><Relationship Id="rId3"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microsoft.com/office/2011/relationships/chartStyle" Target="style155.xml"/><Relationship Id="rId2" Type="http://schemas.microsoft.com/office/2011/relationships/chartColorStyle" Target="colors155.xml"/><Relationship Id="rId3"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microsoft.com/office/2011/relationships/chartStyle" Target="style156.xml"/><Relationship Id="rId2" Type="http://schemas.microsoft.com/office/2011/relationships/chartColorStyle" Target="colors156.xml"/><Relationship Id="rId3"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microsoft.com/office/2011/relationships/chartStyle" Target="style157.xml"/><Relationship Id="rId2" Type="http://schemas.microsoft.com/office/2011/relationships/chartColorStyle" Target="colors157.xml"/><Relationship Id="rId3"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microsoft.com/office/2011/relationships/chartStyle" Target="style158.xml"/><Relationship Id="rId2" Type="http://schemas.microsoft.com/office/2011/relationships/chartColorStyle" Target="colors158.xml"/><Relationship Id="rId3"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microsoft.com/office/2011/relationships/chartStyle" Target="style159.xml"/><Relationship Id="rId2" Type="http://schemas.microsoft.com/office/2011/relationships/chartColorStyle" Target="colors159.xml"/><Relationship Id="rId3"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microsoft.com/office/2011/relationships/chartStyle" Target="style16.xml"/><Relationship Id="rId2" Type="http://schemas.microsoft.com/office/2011/relationships/chartColorStyle" Target="colors16.xml"/><Relationship Id="rId3"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microsoft.com/office/2011/relationships/chartStyle" Target="style160.xml"/><Relationship Id="rId2" Type="http://schemas.microsoft.com/office/2011/relationships/chartColorStyle" Target="colors160.xml"/><Relationship Id="rId3"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microsoft.com/office/2011/relationships/chartStyle" Target="style161.xml"/><Relationship Id="rId2" Type="http://schemas.microsoft.com/office/2011/relationships/chartColorStyle" Target="colors161.xml"/><Relationship Id="rId3"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microsoft.com/office/2011/relationships/chartStyle" Target="style162.xml"/><Relationship Id="rId2" Type="http://schemas.microsoft.com/office/2011/relationships/chartColorStyle" Target="colors162.xml"/><Relationship Id="rId3"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microsoft.com/office/2011/relationships/chartStyle" Target="style163.xml"/><Relationship Id="rId2" Type="http://schemas.microsoft.com/office/2011/relationships/chartColorStyle" Target="colors163.xml"/><Relationship Id="rId3"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microsoft.com/office/2011/relationships/chartStyle" Target="style164.xml"/><Relationship Id="rId2" Type="http://schemas.microsoft.com/office/2011/relationships/chartColorStyle" Target="colors164.xml"/><Relationship Id="rId3"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microsoft.com/office/2011/relationships/chartStyle" Target="style165.xml"/><Relationship Id="rId2" Type="http://schemas.microsoft.com/office/2011/relationships/chartColorStyle" Target="colors165.xml"/><Relationship Id="rId3"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microsoft.com/office/2011/relationships/chartStyle" Target="style166.xml"/><Relationship Id="rId2" Type="http://schemas.microsoft.com/office/2011/relationships/chartColorStyle" Target="colors166.xml"/><Relationship Id="rId3"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microsoft.com/office/2011/relationships/chartStyle" Target="style167.xml"/><Relationship Id="rId2" Type="http://schemas.microsoft.com/office/2011/relationships/chartColorStyle" Target="colors167.xml"/><Relationship Id="rId3"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microsoft.com/office/2011/relationships/chartStyle" Target="style168.xml"/><Relationship Id="rId2" Type="http://schemas.microsoft.com/office/2011/relationships/chartColorStyle" Target="colors168.xml"/><Relationship Id="rId3"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microsoft.com/office/2011/relationships/chartStyle" Target="style169.xml"/><Relationship Id="rId2" Type="http://schemas.microsoft.com/office/2011/relationships/chartColorStyle" Target="colors169.xml"/><Relationship Id="rId3"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microsoft.com/office/2011/relationships/chartStyle" Target="style17.xml"/><Relationship Id="rId2" Type="http://schemas.microsoft.com/office/2011/relationships/chartColorStyle" Target="colors17.xml"/><Relationship Id="rId3"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microsoft.com/office/2011/relationships/chartStyle" Target="style170.xml"/><Relationship Id="rId2" Type="http://schemas.microsoft.com/office/2011/relationships/chartColorStyle" Target="colors170.xml"/><Relationship Id="rId3"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microsoft.com/office/2011/relationships/chartStyle" Target="style171.xml"/><Relationship Id="rId2" Type="http://schemas.microsoft.com/office/2011/relationships/chartColorStyle" Target="colors171.xml"/><Relationship Id="rId3"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microsoft.com/office/2011/relationships/chartStyle" Target="style172.xml"/><Relationship Id="rId2" Type="http://schemas.microsoft.com/office/2011/relationships/chartColorStyle" Target="colors172.xml"/><Relationship Id="rId3"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microsoft.com/office/2011/relationships/chartStyle" Target="style173.xml"/><Relationship Id="rId2" Type="http://schemas.microsoft.com/office/2011/relationships/chartColorStyle" Target="colors173.xml"/><Relationship Id="rId3"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microsoft.com/office/2011/relationships/chartStyle" Target="style174.xml"/><Relationship Id="rId2" Type="http://schemas.microsoft.com/office/2011/relationships/chartColorStyle" Target="colors174.xml"/><Relationship Id="rId3"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microsoft.com/office/2011/relationships/chartStyle" Target="style175.xml"/><Relationship Id="rId2" Type="http://schemas.microsoft.com/office/2011/relationships/chartColorStyle" Target="colors175.xml"/><Relationship Id="rId3"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microsoft.com/office/2011/relationships/chartStyle" Target="style176.xml"/><Relationship Id="rId2" Type="http://schemas.microsoft.com/office/2011/relationships/chartColorStyle" Target="colors176.xml"/><Relationship Id="rId3"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microsoft.com/office/2011/relationships/chartStyle" Target="style177.xml"/><Relationship Id="rId2" Type="http://schemas.microsoft.com/office/2011/relationships/chartColorStyle" Target="colors177.xml"/><Relationship Id="rId3"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microsoft.com/office/2011/relationships/chartStyle" Target="style178.xml"/><Relationship Id="rId2" Type="http://schemas.microsoft.com/office/2011/relationships/chartColorStyle" Target="colors178.xml"/><Relationship Id="rId3"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microsoft.com/office/2011/relationships/chartStyle" Target="style179.xml"/><Relationship Id="rId2" Type="http://schemas.microsoft.com/office/2011/relationships/chartColorStyle" Target="colors179.xml"/><Relationship Id="rId3"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microsoft.com/office/2011/relationships/chartStyle" Target="style18.xml"/><Relationship Id="rId2" Type="http://schemas.microsoft.com/office/2011/relationships/chartColorStyle" Target="colors18.xml"/><Relationship Id="rId3"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microsoft.com/office/2011/relationships/chartStyle" Target="style180.xml"/><Relationship Id="rId2" Type="http://schemas.microsoft.com/office/2011/relationships/chartColorStyle" Target="colors180.xml"/><Relationship Id="rId3"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microsoft.com/office/2011/relationships/chartStyle" Target="style181.xml"/><Relationship Id="rId2" Type="http://schemas.microsoft.com/office/2011/relationships/chartColorStyle" Target="colors181.xml"/><Relationship Id="rId3"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microsoft.com/office/2011/relationships/chartStyle" Target="style182.xml"/><Relationship Id="rId2" Type="http://schemas.microsoft.com/office/2011/relationships/chartColorStyle" Target="colors182.xml"/><Relationship Id="rId3"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microsoft.com/office/2011/relationships/chartStyle" Target="style183.xml"/><Relationship Id="rId2" Type="http://schemas.microsoft.com/office/2011/relationships/chartColorStyle" Target="colors183.xml"/><Relationship Id="rId3"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microsoft.com/office/2011/relationships/chartStyle" Target="style184.xml"/><Relationship Id="rId2" Type="http://schemas.microsoft.com/office/2011/relationships/chartColorStyle" Target="colors184.xml"/><Relationship Id="rId3"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microsoft.com/office/2011/relationships/chartStyle" Target="style185.xml"/><Relationship Id="rId2" Type="http://schemas.microsoft.com/office/2011/relationships/chartColorStyle" Target="colors185.xml"/><Relationship Id="rId3"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microsoft.com/office/2011/relationships/chartStyle" Target="style186.xml"/><Relationship Id="rId2" Type="http://schemas.microsoft.com/office/2011/relationships/chartColorStyle" Target="colors186.xml"/><Relationship Id="rId3"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microsoft.com/office/2011/relationships/chartStyle" Target="style187.xml"/><Relationship Id="rId2" Type="http://schemas.microsoft.com/office/2011/relationships/chartColorStyle" Target="colors187.xml"/><Relationship Id="rId3"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microsoft.com/office/2011/relationships/chartStyle" Target="style188.xml"/><Relationship Id="rId2" Type="http://schemas.microsoft.com/office/2011/relationships/chartColorStyle" Target="colors188.xml"/><Relationship Id="rId3"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microsoft.com/office/2011/relationships/chartStyle" Target="style189.xml"/><Relationship Id="rId2" Type="http://schemas.microsoft.com/office/2011/relationships/chartColorStyle" Target="colors189.xml"/><Relationship Id="rId3"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microsoft.com/office/2011/relationships/chartStyle" Target="style19.xml"/><Relationship Id="rId2" Type="http://schemas.microsoft.com/office/2011/relationships/chartColorStyle" Target="colors19.xml"/><Relationship Id="rId3"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microsoft.com/office/2011/relationships/chartStyle" Target="style190.xml"/><Relationship Id="rId2" Type="http://schemas.microsoft.com/office/2011/relationships/chartColorStyle" Target="colors190.xml"/><Relationship Id="rId3"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microsoft.com/office/2011/relationships/chartStyle" Target="style191.xml"/><Relationship Id="rId2" Type="http://schemas.microsoft.com/office/2011/relationships/chartColorStyle" Target="colors191.xml"/><Relationship Id="rId3"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microsoft.com/office/2011/relationships/chartStyle" Target="style192.xml"/><Relationship Id="rId2" Type="http://schemas.microsoft.com/office/2011/relationships/chartColorStyle" Target="colors192.xml"/><Relationship Id="rId3"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microsoft.com/office/2011/relationships/chartStyle" Target="style193.xml"/><Relationship Id="rId2" Type="http://schemas.microsoft.com/office/2011/relationships/chartColorStyle" Target="colors193.xml"/><Relationship Id="rId3"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microsoft.com/office/2011/relationships/chartStyle" Target="style194.xml"/><Relationship Id="rId2" Type="http://schemas.microsoft.com/office/2011/relationships/chartColorStyle" Target="colors194.xml"/><Relationship Id="rId3"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microsoft.com/office/2011/relationships/chartStyle" Target="style195.xml"/><Relationship Id="rId2" Type="http://schemas.microsoft.com/office/2011/relationships/chartColorStyle" Target="colors195.xml"/><Relationship Id="rId3"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microsoft.com/office/2011/relationships/chartStyle" Target="style196.xml"/><Relationship Id="rId2" Type="http://schemas.microsoft.com/office/2011/relationships/chartColorStyle" Target="colors196.xml"/><Relationship Id="rId3"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microsoft.com/office/2011/relationships/chartStyle" Target="style197.xml"/><Relationship Id="rId2" Type="http://schemas.microsoft.com/office/2011/relationships/chartColorStyle" Target="colors197.xml"/><Relationship Id="rId3"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microsoft.com/office/2011/relationships/chartStyle" Target="style198.xml"/><Relationship Id="rId2" Type="http://schemas.microsoft.com/office/2011/relationships/chartColorStyle" Target="colors198.xml"/><Relationship Id="rId3"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microsoft.com/office/2011/relationships/chartStyle" Target="style199.xml"/><Relationship Id="rId2" Type="http://schemas.microsoft.com/office/2011/relationships/chartColorStyle" Target="colors199.xml"/><Relationship Id="rId3"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microsoft.com/office/2011/relationships/chartStyle" Target="style20.xml"/><Relationship Id="rId2" Type="http://schemas.microsoft.com/office/2011/relationships/chartColorStyle" Target="colors20.xml"/><Relationship Id="rId3"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microsoft.com/office/2011/relationships/chartStyle" Target="style200.xml"/><Relationship Id="rId2" Type="http://schemas.microsoft.com/office/2011/relationships/chartColorStyle" Target="colors200.xml"/><Relationship Id="rId3"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microsoft.com/office/2011/relationships/chartStyle" Target="style201.xml"/><Relationship Id="rId2" Type="http://schemas.microsoft.com/office/2011/relationships/chartColorStyle" Target="colors201.xml"/><Relationship Id="rId3"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microsoft.com/office/2011/relationships/chartStyle" Target="style202.xml"/><Relationship Id="rId2" Type="http://schemas.microsoft.com/office/2011/relationships/chartColorStyle" Target="colors202.xml"/><Relationship Id="rId3"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microsoft.com/office/2011/relationships/chartStyle" Target="style203.xml"/><Relationship Id="rId2" Type="http://schemas.microsoft.com/office/2011/relationships/chartColorStyle" Target="colors203.xml"/><Relationship Id="rId3"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microsoft.com/office/2011/relationships/chartStyle" Target="style204.xml"/><Relationship Id="rId2" Type="http://schemas.microsoft.com/office/2011/relationships/chartColorStyle" Target="colors204.xml"/><Relationship Id="rId3"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microsoft.com/office/2011/relationships/chartStyle" Target="style205.xml"/><Relationship Id="rId2" Type="http://schemas.microsoft.com/office/2011/relationships/chartColorStyle" Target="colors205.xml"/><Relationship Id="rId3"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microsoft.com/office/2011/relationships/chartStyle" Target="style206.xml"/><Relationship Id="rId2" Type="http://schemas.microsoft.com/office/2011/relationships/chartColorStyle" Target="colors206.xml"/><Relationship Id="rId3"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microsoft.com/office/2011/relationships/chartStyle" Target="style207.xml"/><Relationship Id="rId2" Type="http://schemas.microsoft.com/office/2011/relationships/chartColorStyle" Target="colors207.xml"/><Relationship Id="rId3"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microsoft.com/office/2011/relationships/chartStyle" Target="style208.xml"/><Relationship Id="rId2" Type="http://schemas.microsoft.com/office/2011/relationships/chartColorStyle" Target="colors208.xml"/><Relationship Id="rId3"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microsoft.com/office/2011/relationships/chartStyle" Target="style209.xml"/><Relationship Id="rId2" Type="http://schemas.microsoft.com/office/2011/relationships/chartColorStyle" Target="colors209.xml"/><Relationship Id="rId3"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microsoft.com/office/2011/relationships/chartStyle" Target="style21.xml"/><Relationship Id="rId2" Type="http://schemas.microsoft.com/office/2011/relationships/chartColorStyle" Target="colors21.xml"/><Relationship Id="rId3"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microsoft.com/office/2011/relationships/chartStyle" Target="style210.xml"/><Relationship Id="rId2" Type="http://schemas.microsoft.com/office/2011/relationships/chartColorStyle" Target="colors210.xml"/><Relationship Id="rId3"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microsoft.com/office/2011/relationships/chartStyle" Target="style211.xml"/><Relationship Id="rId2" Type="http://schemas.microsoft.com/office/2011/relationships/chartColorStyle" Target="colors211.xml"/><Relationship Id="rId3"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microsoft.com/office/2011/relationships/chartStyle" Target="style212.xml"/><Relationship Id="rId2" Type="http://schemas.microsoft.com/office/2011/relationships/chartColorStyle" Target="colors212.xml"/><Relationship Id="rId3"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microsoft.com/office/2011/relationships/chartStyle" Target="style213.xml"/><Relationship Id="rId2" Type="http://schemas.microsoft.com/office/2011/relationships/chartColorStyle" Target="colors213.xml"/><Relationship Id="rId3"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microsoft.com/office/2011/relationships/chartStyle" Target="style214.xml"/><Relationship Id="rId2" Type="http://schemas.microsoft.com/office/2011/relationships/chartColorStyle" Target="colors214.xml"/><Relationship Id="rId3"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microsoft.com/office/2011/relationships/chartStyle" Target="style215.xml"/><Relationship Id="rId2" Type="http://schemas.microsoft.com/office/2011/relationships/chartColorStyle" Target="colors215.xml"/><Relationship Id="rId3"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microsoft.com/office/2011/relationships/chartStyle" Target="style216.xml"/><Relationship Id="rId2" Type="http://schemas.microsoft.com/office/2011/relationships/chartColorStyle" Target="colors216.xml"/><Relationship Id="rId3"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microsoft.com/office/2011/relationships/chartStyle" Target="style217.xml"/><Relationship Id="rId2" Type="http://schemas.microsoft.com/office/2011/relationships/chartColorStyle" Target="colors217.xml"/><Relationship Id="rId3"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microsoft.com/office/2011/relationships/chartStyle" Target="style218.xml"/><Relationship Id="rId2" Type="http://schemas.microsoft.com/office/2011/relationships/chartColorStyle" Target="colors218.xml"/><Relationship Id="rId3"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microsoft.com/office/2011/relationships/chartStyle" Target="style219.xml"/><Relationship Id="rId2" Type="http://schemas.microsoft.com/office/2011/relationships/chartColorStyle" Target="colors219.xml"/><Relationship Id="rId3"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microsoft.com/office/2011/relationships/chartStyle" Target="style22.xml"/><Relationship Id="rId2" Type="http://schemas.microsoft.com/office/2011/relationships/chartColorStyle" Target="colors22.xml"/><Relationship Id="rId3"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microsoft.com/office/2011/relationships/chartStyle" Target="style220.xml"/><Relationship Id="rId2" Type="http://schemas.microsoft.com/office/2011/relationships/chartColorStyle" Target="colors220.xml"/><Relationship Id="rId3"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microsoft.com/office/2011/relationships/chartStyle" Target="style221.xml"/><Relationship Id="rId2" Type="http://schemas.microsoft.com/office/2011/relationships/chartColorStyle" Target="colors221.xml"/><Relationship Id="rId3"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microsoft.com/office/2011/relationships/chartStyle" Target="style222.xml"/><Relationship Id="rId2" Type="http://schemas.microsoft.com/office/2011/relationships/chartColorStyle" Target="colors222.xml"/><Relationship Id="rId3"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microsoft.com/office/2011/relationships/chartStyle" Target="style223.xml"/><Relationship Id="rId2" Type="http://schemas.microsoft.com/office/2011/relationships/chartColorStyle" Target="colors223.xml"/><Relationship Id="rId3"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microsoft.com/office/2011/relationships/chartStyle" Target="style224.xml"/><Relationship Id="rId2" Type="http://schemas.microsoft.com/office/2011/relationships/chartColorStyle" Target="colors224.xml"/><Relationship Id="rId3"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microsoft.com/office/2011/relationships/chartStyle" Target="style225.xml"/><Relationship Id="rId2" Type="http://schemas.microsoft.com/office/2011/relationships/chartColorStyle" Target="colors225.xml"/><Relationship Id="rId3"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microsoft.com/office/2011/relationships/chartStyle" Target="style226.xml"/><Relationship Id="rId2" Type="http://schemas.microsoft.com/office/2011/relationships/chartColorStyle" Target="colors226.xml"/><Relationship Id="rId3"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microsoft.com/office/2011/relationships/chartStyle" Target="style227.xml"/><Relationship Id="rId2" Type="http://schemas.microsoft.com/office/2011/relationships/chartColorStyle" Target="colors227.xml"/><Relationship Id="rId3"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microsoft.com/office/2011/relationships/chartStyle" Target="style228.xml"/><Relationship Id="rId2" Type="http://schemas.microsoft.com/office/2011/relationships/chartColorStyle" Target="colors228.xml"/><Relationship Id="rId3"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microsoft.com/office/2011/relationships/chartStyle" Target="style229.xml"/><Relationship Id="rId2" Type="http://schemas.microsoft.com/office/2011/relationships/chartColorStyle" Target="colors229.xml"/><Relationship Id="rId3"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microsoft.com/office/2011/relationships/chartStyle" Target="style23.xml"/><Relationship Id="rId2" Type="http://schemas.microsoft.com/office/2011/relationships/chartColorStyle" Target="colors23.xml"/><Relationship Id="rId3"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microsoft.com/office/2011/relationships/chartStyle" Target="style230.xml"/><Relationship Id="rId2" Type="http://schemas.microsoft.com/office/2011/relationships/chartColorStyle" Target="colors230.xml"/><Relationship Id="rId3"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microsoft.com/office/2011/relationships/chartStyle" Target="style231.xml"/><Relationship Id="rId2" Type="http://schemas.microsoft.com/office/2011/relationships/chartColorStyle" Target="colors231.xml"/><Relationship Id="rId3"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microsoft.com/office/2011/relationships/chartStyle" Target="style232.xml"/><Relationship Id="rId2" Type="http://schemas.microsoft.com/office/2011/relationships/chartColorStyle" Target="colors232.xml"/><Relationship Id="rId3"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microsoft.com/office/2011/relationships/chartStyle" Target="style233.xml"/><Relationship Id="rId2" Type="http://schemas.microsoft.com/office/2011/relationships/chartColorStyle" Target="colors233.xml"/><Relationship Id="rId3"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microsoft.com/office/2011/relationships/chartStyle" Target="style234.xml"/><Relationship Id="rId2" Type="http://schemas.microsoft.com/office/2011/relationships/chartColorStyle" Target="colors234.xml"/><Relationship Id="rId3"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microsoft.com/office/2011/relationships/chartStyle" Target="style235.xml"/><Relationship Id="rId2" Type="http://schemas.microsoft.com/office/2011/relationships/chartColorStyle" Target="colors235.xml"/><Relationship Id="rId3"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microsoft.com/office/2011/relationships/chartStyle" Target="style236.xml"/><Relationship Id="rId2" Type="http://schemas.microsoft.com/office/2011/relationships/chartColorStyle" Target="colors236.xml"/><Relationship Id="rId3"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microsoft.com/office/2011/relationships/chartStyle" Target="style237.xml"/><Relationship Id="rId2" Type="http://schemas.microsoft.com/office/2011/relationships/chartColorStyle" Target="colors237.xml"/><Relationship Id="rId3"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microsoft.com/office/2011/relationships/chartStyle" Target="style238.xml"/><Relationship Id="rId2" Type="http://schemas.microsoft.com/office/2011/relationships/chartColorStyle" Target="colors238.xml"/><Relationship Id="rId3"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microsoft.com/office/2011/relationships/chartStyle" Target="style239.xml"/><Relationship Id="rId2" Type="http://schemas.microsoft.com/office/2011/relationships/chartColorStyle" Target="colors239.xml"/><Relationship Id="rId3"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microsoft.com/office/2011/relationships/chartStyle" Target="style24.xml"/><Relationship Id="rId2" Type="http://schemas.microsoft.com/office/2011/relationships/chartColorStyle" Target="colors24.xml"/><Relationship Id="rId3"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microsoft.com/office/2011/relationships/chartStyle" Target="style240.xml"/><Relationship Id="rId2" Type="http://schemas.microsoft.com/office/2011/relationships/chartColorStyle" Target="colors240.xml"/><Relationship Id="rId3"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microsoft.com/office/2011/relationships/chartStyle" Target="style241.xml"/><Relationship Id="rId2" Type="http://schemas.microsoft.com/office/2011/relationships/chartColorStyle" Target="colors241.xml"/><Relationship Id="rId3"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microsoft.com/office/2011/relationships/chartStyle" Target="style242.xml"/><Relationship Id="rId2" Type="http://schemas.microsoft.com/office/2011/relationships/chartColorStyle" Target="colors242.xml"/><Relationship Id="rId3"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microsoft.com/office/2011/relationships/chartStyle" Target="style243.xml"/><Relationship Id="rId2" Type="http://schemas.microsoft.com/office/2011/relationships/chartColorStyle" Target="colors243.xml"/><Relationship Id="rId3"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microsoft.com/office/2011/relationships/chartStyle" Target="style244.xml"/><Relationship Id="rId2" Type="http://schemas.microsoft.com/office/2011/relationships/chartColorStyle" Target="colors244.xml"/><Relationship Id="rId3"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microsoft.com/office/2011/relationships/chartStyle" Target="style245.xml"/><Relationship Id="rId2" Type="http://schemas.microsoft.com/office/2011/relationships/chartColorStyle" Target="colors245.xml"/><Relationship Id="rId3"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microsoft.com/office/2011/relationships/chartStyle" Target="style246.xml"/><Relationship Id="rId2" Type="http://schemas.microsoft.com/office/2011/relationships/chartColorStyle" Target="colors246.xml"/><Relationship Id="rId3"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microsoft.com/office/2011/relationships/chartStyle" Target="style247.xml"/><Relationship Id="rId2" Type="http://schemas.microsoft.com/office/2011/relationships/chartColorStyle" Target="colors247.xml"/><Relationship Id="rId3"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microsoft.com/office/2011/relationships/chartStyle" Target="style248.xml"/><Relationship Id="rId2" Type="http://schemas.microsoft.com/office/2011/relationships/chartColorStyle" Target="colors248.xml"/><Relationship Id="rId3"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microsoft.com/office/2011/relationships/chartStyle" Target="style249.xml"/><Relationship Id="rId2" Type="http://schemas.microsoft.com/office/2011/relationships/chartColorStyle" Target="colors249.xml"/><Relationship Id="rId3"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microsoft.com/office/2011/relationships/chartStyle" Target="style25.xml"/><Relationship Id="rId2" Type="http://schemas.microsoft.com/office/2011/relationships/chartColorStyle" Target="colors25.xml"/><Relationship Id="rId3"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microsoft.com/office/2011/relationships/chartStyle" Target="style250.xml"/><Relationship Id="rId2" Type="http://schemas.microsoft.com/office/2011/relationships/chartColorStyle" Target="colors250.xml"/><Relationship Id="rId3"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microsoft.com/office/2011/relationships/chartStyle" Target="style251.xml"/><Relationship Id="rId2" Type="http://schemas.microsoft.com/office/2011/relationships/chartColorStyle" Target="colors251.xml"/><Relationship Id="rId3"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microsoft.com/office/2011/relationships/chartStyle" Target="style252.xml"/><Relationship Id="rId2" Type="http://schemas.microsoft.com/office/2011/relationships/chartColorStyle" Target="colors252.xml"/><Relationship Id="rId3"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microsoft.com/office/2011/relationships/chartStyle" Target="style253.xml"/><Relationship Id="rId2" Type="http://schemas.microsoft.com/office/2011/relationships/chartColorStyle" Target="colors253.xml"/><Relationship Id="rId3"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microsoft.com/office/2011/relationships/chartStyle" Target="style254.xml"/><Relationship Id="rId2" Type="http://schemas.microsoft.com/office/2011/relationships/chartColorStyle" Target="colors254.xml"/><Relationship Id="rId3"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microsoft.com/office/2011/relationships/chartStyle" Target="style255.xml"/><Relationship Id="rId2" Type="http://schemas.microsoft.com/office/2011/relationships/chartColorStyle" Target="colors255.xml"/><Relationship Id="rId3"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microsoft.com/office/2011/relationships/chartStyle" Target="style256.xml"/><Relationship Id="rId2" Type="http://schemas.microsoft.com/office/2011/relationships/chartColorStyle" Target="colors256.xml"/><Relationship Id="rId3"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microsoft.com/office/2011/relationships/chartStyle" Target="style257.xml"/><Relationship Id="rId2" Type="http://schemas.microsoft.com/office/2011/relationships/chartColorStyle" Target="colors257.xml"/><Relationship Id="rId3"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microsoft.com/office/2011/relationships/chartStyle" Target="style258.xml"/><Relationship Id="rId2" Type="http://schemas.microsoft.com/office/2011/relationships/chartColorStyle" Target="colors258.xml"/><Relationship Id="rId3"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microsoft.com/office/2011/relationships/chartStyle" Target="style259.xml"/><Relationship Id="rId2" Type="http://schemas.microsoft.com/office/2011/relationships/chartColorStyle" Target="colors259.xml"/><Relationship Id="rId3"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microsoft.com/office/2011/relationships/chartStyle" Target="style26.xml"/><Relationship Id="rId2" Type="http://schemas.microsoft.com/office/2011/relationships/chartColorStyle" Target="colors26.xml"/><Relationship Id="rId3"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microsoft.com/office/2011/relationships/chartStyle" Target="style260.xml"/><Relationship Id="rId2" Type="http://schemas.microsoft.com/office/2011/relationships/chartColorStyle" Target="colors260.xml"/><Relationship Id="rId3"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microsoft.com/office/2011/relationships/chartStyle" Target="style261.xml"/><Relationship Id="rId2" Type="http://schemas.microsoft.com/office/2011/relationships/chartColorStyle" Target="colors261.xml"/><Relationship Id="rId3"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microsoft.com/office/2011/relationships/chartStyle" Target="style262.xml"/><Relationship Id="rId2" Type="http://schemas.microsoft.com/office/2011/relationships/chartColorStyle" Target="colors262.xml"/><Relationship Id="rId3"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microsoft.com/office/2011/relationships/chartStyle" Target="style263.xml"/><Relationship Id="rId2" Type="http://schemas.microsoft.com/office/2011/relationships/chartColorStyle" Target="colors263.xml"/><Relationship Id="rId3"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microsoft.com/office/2011/relationships/chartStyle" Target="style264.xml"/><Relationship Id="rId2" Type="http://schemas.microsoft.com/office/2011/relationships/chartColorStyle" Target="colors264.xml"/><Relationship Id="rId3"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microsoft.com/office/2011/relationships/chartStyle" Target="style265.xml"/><Relationship Id="rId2" Type="http://schemas.microsoft.com/office/2011/relationships/chartColorStyle" Target="colors265.xml"/><Relationship Id="rId3"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microsoft.com/office/2011/relationships/chartStyle" Target="style266.xml"/><Relationship Id="rId2" Type="http://schemas.microsoft.com/office/2011/relationships/chartColorStyle" Target="colors266.xml"/><Relationship Id="rId3"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microsoft.com/office/2011/relationships/chartStyle" Target="style267.xml"/><Relationship Id="rId2" Type="http://schemas.microsoft.com/office/2011/relationships/chartColorStyle" Target="colors267.xml"/><Relationship Id="rId3"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microsoft.com/office/2011/relationships/chartStyle" Target="style268.xml"/><Relationship Id="rId2" Type="http://schemas.microsoft.com/office/2011/relationships/chartColorStyle" Target="colors268.xml"/><Relationship Id="rId3"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microsoft.com/office/2011/relationships/chartStyle" Target="style269.xml"/><Relationship Id="rId2" Type="http://schemas.microsoft.com/office/2011/relationships/chartColorStyle" Target="colors269.xml"/><Relationship Id="rId3"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microsoft.com/office/2011/relationships/chartStyle" Target="style27.xml"/><Relationship Id="rId2" Type="http://schemas.microsoft.com/office/2011/relationships/chartColorStyle" Target="colors27.xml"/><Relationship Id="rId3"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microsoft.com/office/2011/relationships/chartStyle" Target="style270.xml"/><Relationship Id="rId2" Type="http://schemas.microsoft.com/office/2011/relationships/chartColorStyle" Target="colors270.xml"/><Relationship Id="rId3"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microsoft.com/office/2011/relationships/chartStyle" Target="style271.xml"/><Relationship Id="rId2" Type="http://schemas.microsoft.com/office/2011/relationships/chartColorStyle" Target="colors271.xml"/><Relationship Id="rId3"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microsoft.com/office/2011/relationships/chartStyle" Target="style272.xml"/><Relationship Id="rId2" Type="http://schemas.microsoft.com/office/2011/relationships/chartColorStyle" Target="colors272.xml"/><Relationship Id="rId3"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microsoft.com/office/2011/relationships/chartStyle" Target="style273.xml"/><Relationship Id="rId2" Type="http://schemas.microsoft.com/office/2011/relationships/chartColorStyle" Target="colors273.xml"/><Relationship Id="rId3"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microsoft.com/office/2011/relationships/chartStyle" Target="style274.xml"/><Relationship Id="rId2" Type="http://schemas.microsoft.com/office/2011/relationships/chartColorStyle" Target="colors274.xml"/><Relationship Id="rId3"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microsoft.com/office/2011/relationships/chartStyle" Target="style275.xml"/><Relationship Id="rId2" Type="http://schemas.microsoft.com/office/2011/relationships/chartColorStyle" Target="colors275.xml"/><Relationship Id="rId3"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microsoft.com/office/2011/relationships/chartStyle" Target="style276.xml"/><Relationship Id="rId2" Type="http://schemas.microsoft.com/office/2011/relationships/chartColorStyle" Target="colors276.xml"/><Relationship Id="rId3"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microsoft.com/office/2011/relationships/chartStyle" Target="style277.xml"/><Relationship Id="rId2" Type="http://schemas.microsoft.com/office/2011/relationships/chartColorStyle" Target="colors277.xml"/><Relationship Id="rId3"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microsoft.com/office/2011/relationships/chartStyle" Target="style278.xml"/><Relationship Id="rId2" Type="http://schemas.microsoft.com/office/2011/relationships/chartColorStyle" Target="colors278.xml"/><Relationship Id="rId3"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microsoft.com/office/2011/relationships/chartStyle" Target="style279.xml"/><Relationship Id="rId2" Type="http://schemas.microsoft.com/office/2011/relationships/chartColorStyle" Target="colors279.xml"/><Relationship Id="rId3"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microsoft.com/office/2011/relationships/chartStyle" Target="style28.xml"/><Relationship Id="rId2" Type="http://schemas.microsoft.com/office/2011/relationships/chartColorStyle" Target="colors28.xml"/><Relationship Id="rId3"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microsoft.com/office/2011/relationships/chartStyle" Target="style280.xml"/><Relationship Id="rId2" Type="http://schemas.microsoft.com/office/2011/relationships/chartColorStyle" Target="colors280.xml"/><Relationship Id="rId3"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microsoft.com/office/2011/relationships/chartStyle" Target="style281.xml"/><Relationship Id="rId2" Type="http://schemas.microsoft.com/office/2011/relationships/chartColorStyle" Target="colors281.xml"/><Relationship Id="rId3"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microsoft.com/office/2011/relationships/chartStyle" Target="style282.xml"/><Relationship Id="rId2" Type="http://schemas.microsoft.com/office/2011/relationships/chartColorStyle" Target="colors282.xml"/><Relationship Id="rId3"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microsoft.com/office/2011/relationships/chartStyle" Target="style283.xml"/><Relationship Id="rId2" Type="http://schemas.microsoft.com/office/2011/relationships/chartColorStyle" Target="colors283.xml"/><Relationship Id="rId3"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microsoft.com/office/2011/relationships/chartStyle" Target="style284.xml"/><Relationship Id="rId2" Type="http://schemas.microsoft.com/office/2011/relationships/chartColorStyle" Target="colors284.xml"/><Relationship Id="rId3"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microsoft.com/office/2011/relationships/chartStyle" Target="style285.xml"/><Relationship Id="rId2" Type="http://schemas.microsoft.com/office/2011/relationships/chartColorStyle" Target="colors285.xml"/><Relationship Id="rId3"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microsoft.com/office/2011/relationships/chartStyle" Target="style286.xml"/><Relationship Id="rId2" Type="http://schemas.microsoft.com/office/2011/relationships/chartColorStyle" Target="colors286.xml"/><Relationship Id="rId3"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microsoft.com/office/2011/relationships/chartStyle" Target="style287.xml"/><Relationship Id="rId2" Type="http://schemas.microsoft.com/office/2011/relationships/chartColorStyle" Target="colors287.xml"/><Relationship Id="rId3"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microsoft.com/office/2011/relationships/chartStyle" Target="style288.xml"/><Relationship Id="rId2" Type="http://schemas.microsoft.com/office/2011/relationships/chartColorStyle" Target="colors288.xml"/><Relationship Id="rId3"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microsoft.com/office/2011/relationships/chartStyle" Target="style289.xml"/><Relationship Id="rId2" Type="http://schemas.microsoft.com/office/2011/relationships/chartColorStyle" Target="colors289.xml"/><Relationship Id="rId3"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microsoft.com/office/2011/relationships/chartStyle" Target="style29.xml"/><Relationship Id="rId2" Type="http://schemas.microsoft.com/office/2011/relationships/chartColorStyle" Target="colors29.xml"/><Relationship Id="rId3"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microsoft.com/office/2011/relationships/chartStyle" Target="style290.xml"/><Relationship Id="rId2" Type="http://schemas.microsoft.com/office/2011/relationships/chartColorStyle" Target="colors290.xml"/><Relationship Id="rId3"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microsoft.com/office/2011/relationships/chartStyle" Target="style291.xml"/><Relationship Id="rId2" Type="http://schemas.microsoft.com/office/2011/relationships/chartColorStyle" Target="colors291.xml"/><Relationship Id="rId3"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microsoft.com/office/2011/relationships/chartStyle" Target="style292.xml"/><Relationship Id="rId2" Type="http://schemas.microsoft.com/office/2011/relationships/chartColorStyle" Target="colors292.xml"/><Relationship Id="rId3"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microsoft.com/office/2011/relationships/chartStyle" Target="style293.xml"/><Relationship Id="rId2" Type="http://schemas.microsoft.com/office/2011/relationships/chartColorStyle" Target="colors293.xml"/><Relationship Id="rId3"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microsoft.com/office/2011/relationships/chartStyle" Target="style294.xml"/><Relationship Id="rId2" Type="http://schemas.microsoft.com/office/2011/relationships/chartColorStyle" Target="colors294.xml"/><Relationship Id="rId3"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microsoft.com/office/2011/relationships/chartStyle" Target="style295.xml"/><Relationship Id="rId2" Type="http://schemas.microsoft.com/office/2011/relationships/chartColorStyle" Target="colors295.xml"/><Relationship Id="rId3"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microsoft.com/office/2011/relationships/chartStyle" Target="style296.xml"/><Relationship Id="rId2" Type="http://schemas.microsoft.com/office/2011/relationships/chartColorStyle" Target="colors296.xml"/><Relationship Id="rId3"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microsoft.com/office/2011/relationships/chartStyle" Target="style297.xml"/><Relationship Id="rId2" Type="http://schemas.microsoft.com/office/2011/relationships/chartColorStyle" Target="colors297.xml"/><Relationship Id="rId3"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microsoft.com/office/2011/relationships/chartStyle" Target="style298.xml"/><Relationship Id="rId2" Type="http://schemas.microsoft.com/office/2011/relationships/chartColorStyle" Target="colors298.xml"/><Relationship Id="rId3"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microsoft.com/office/2011/relationships/chartStyle" Target="style299.xml"/><Relationship Id="rId2" Type="http://schemas.microsoft.com/office/2011/relationships/chartColorStyle" Target="colors299.xml"/><Relationship Id="rId3"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microsoft.com/office/2011/relationships/chartStyle" Target="style30.xml"/><Relationship Id="rId2" Type="http://schemas.microsoft.com/office/2011/relationships/chartColorStyle" Target="colors30.xml"/><Relationship Id="rId3"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microsoft.com/office/2011/relationships/chartStyle" Target="style300.xml"/><Relationship Id="rId2" Type="http://schemas.microsoft.com/office/2011/relationships/chartColorStyle" Target="colors300.xml"/><Relationship Id="rId3"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microsoft.com/office/2011/relationships/chartStyle" Target="style301.xml"/><Relationship Id="rId2" Type="http://schemas.microsoft.com/office/2011/relationships/chartColorStyle" Target="colors301.xml"/><Relationship Id="rId3"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microsoft.com/office/2011/relationships/chartStyle" Target="style302.xml"/><Relationship Id="rId2" Type="http://schemas.microsoft.com/office/2011/relationships/chartColorStyle" Target="colors302.xml"/><Relationship Id="rId3"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microsoft.com/office/2011/relationships/chartStyle" Target="style303.xml"/><Relationship Id="rId2" Type="http://schemas.microsoft.com/office/2011/relationships/chartColorStyle" Target="colors303.xml"/><Relationship Id="rId3"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microsoft.com/office/2011/relationships/chartStyle" Target="style304.xml"/><Relationship Id="rId2" Type="http://schemas.microsoft.com/office/2011/relationships/chartColorStyle" Target="colors304.xml"/><Relationship Id="rId3"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microsoft.com/office/2011/relationships/chartStyle" Target="style305.xml"/><Relationship Id="rId2" Type="http://schemas.microsoft.com/office/2011/relationships/chartColorStyle" Target="colors305.xml"/><Relationship Id="rId3"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microsoft.com/office/2011/relationships/chartStyle" Target="style306.xml"/><Relationship Id="rId2" Type="http://schemas.microsoft.com/office/2011/relationships/chartColorStyle" Target="colors306.xml"/><Relationship Id="rId3"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microsoft.com/office/2011/relationships/chartStyle" Target="style307.xml"/><Relationship Id="rId2" Type="http://schemas.microsoft.com/office/2011/relationships/chartColorStyle" Target="colors307.xml"/><Relationship Id="rId3"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microsoft.com/office/2011/relationships/chartStyle" Target="style308.xml"/><Relationship Id="rId2" Type="http://schemas.microsoft.com/office/2011/relationships/chartColorStyle" Target="colors308.xml"/><Relationship Id="rId3"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microsoft.com/office/2011/relationships/chartStyle" Target="style309.xml"/><Relationship Id="rId2" Type="http://schemas.microsoft.com/office/2011/relationships/chartColorStyle" Target="colors309.xml"/><Relationship Id="rId3"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microsoft.com/office/2011/relationships/chartStyle" Target="style31.xml"/><Relationship Id="rId2" Type="http://schemas.microsoft.com/office/2011/relationships/chartColorStyle" Target="colors31.xml"/><Relationship Id="rId3"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microsoft.com/office/2011/relationships/chartStyle" Target="style310.xml"/><Relationship Id="rId2" Type="http://schemas.microsoft.com/office/2011/relationships/chartColorStyle" Target="colors310.xml"/><Relationship Id="rId3"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microsoft.com/office/2011/relationships/chartStyle" Target="style311.xml"/><Relationship Id="rId2" Type="http://schemas.microsoft.com/office/2011/relationships/chartColorStyle" Target="colors311.xml"/><Relationship Id="rId3"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microsoft.com/office/2011/relationships/chartStyle" Target="style312.xml"/><Relationship Id="rId2" Type="http://schemas.microsoft.com/office/2011/relationships/chartColorStyle" Target="colors312.xml"/><Relationship Id="rId3"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microsoft.com/office/2011/relationships/chartStyle" Target="style313.xml"/><Relationship Id="rId2" Type="http://schemas.microsoft.com/office/2011/relationships/chartColorStyle" Target="colors313.xml"/><Relationship Id="rId3"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microsoft.com/office/2011/relationships/chartStyle" Target="style314.xml"/><Relationship Id="rId2" Type="http://schemas.microsoft.com/office/2011/relationships/chartColorStyle" Target="colors314.xml"/><Relationship Id="rId3"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microsoft.com/office/2011/relationships/chartStyle" Target="style315.xml"/><Relationship Id="rId2" Type="http://schemas.microsoft.com/office/2011/relationships/chartColorStyle" Target="colors315.xml"/><Relationship Id="rId3"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microsoft.com/office/2011/relationships/chartStyle" Target="style316.xml"/><Relationship Id="rId2" Type="http://schemas.microsoft.com/office/2011/relationships/chartColorStyle" Target="colors316.xml"/><Relationship Id="rId3"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microsoft.com/office/2011/relationships/chartStyle" Target="style317.xml"/><Relationship Id="rId2" Type="http://schemas.microsoft.com/office/2011/relationships/chartColorStyle" Target="colors317.xml"/><Relationship Id="rId3"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microsoft.com/office/2011/relationships/chartStyle" Target="style318.xml"/><Relationship Id="rId2" Type="http://schemas.microsoft.com/office/2011/relationships/chartColorStyle" Target="colors318.xml"/><Relationship Id="rId3"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microsoft.com/office/2011/relationships/chartStyle" Target="style319.xml"/><Relationship Id="rId2" Type="http://schemas.microsoft.com/office/2011/relationships/chartColorStyle" Target="colors319.xml"/><Relationship Id="rId3"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microsoft.com/office/2011/relationships/chartStyle" Target="style32.xml"/><Relationship Id="rId2" Type="http://schemas.microsoft.com/office/2011/relationships/chartColorStyle" Target="colors32.xml"/><Relationship Id="rId3"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microsoft.com/office/2011/relationships/chartStyle" Target="style320.xml"/><Relationship Id="rId2" Type="http://schemas.microsoft.com/office/2011/relationships/chartColorStyle" Target="colors320.xml"/><Relationship Id="rId3"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microsoft.com/office/2011/relationships/chartStyle" Target="style321.xml"/><Relationship Id="rId2" Type="http://schemas.microsoft.com/office/2011/relationships/chartColorStyle" Target="colors321.xml"/><Relationship Id="rId3"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microsoft.com/office/2011/relationships/chartStyle" Target="style322.xml"/><Relationship Id="rId2" Type="http://schemas.microsoft.com/office/2011/relationships/chartColorStyle" Target="colors322.xml"/><Relationship Id="rId3"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microsoft.com/office/2011/relationships/chartStyle" Target="style323.xml"/><Relationship Id="rId2" Type="http://schemas.microsoft.com/office/2011/relationships/chartColorStyle" Target="colors323.xml"/><Relationship Id="rId3"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microsoft.com/office/2011/relationships/chartStyle" Target="style324.xml"/><Relationship Id="rId2" Type="http://schemas.microsoft.com/office/2011/relationships/chartColorStyle" Target="colors324.xml"/><Relationship Id="rId3"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microsoft.com/office/2011/relationships/chartStyle" Target="style325.xml"/><Relationship Id="rId2" Type="http://schemas.microsoft.com/office/2011/relationships/chartColorStyle" Target="colors325.xml"/><Relationship Id="rId3"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microsoft.com/office/2011/relationships/chartStyle" Target="style326.xml"/><Relationship Id="rId2" Type="http://schemas.microsoft.com/office/2011/relationships/chartColorStyle" Target="colors326.xml"/><Relationship Id="rId3"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microsoft.com/office/2011/relationships/chartStyle" Target="style327.xml"/><Relationship Id="rId2" Type="http://schemas.microsoft.com/office/2011/relationships/chartColorStyle" Target="colors327.xml"/><Relationship Id="rId3"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microsoft.com/office/2011/relationships/chartStyle" Target="style328.xml"/><Relationship Id="rId2" Type="http://schemas.microsoft.com/office/2011/relationships/chartColorStyle" Target="colors328.xml"/><Relationship Id="rId3"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microsoft.com/office/2011/relationships/chartStyle" Target="style329.xml"/><Relationship Id="rId2" Type="http://schemas.microsoft.com/office/2011/relationships/chartColorStyle" Target="colors329.xml"/><Relationship Id="rId3"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microsoft.com/office/2011/relationships/chartStyle" Target="style33.xml"/><Relationship Id="rId2" Type="http://schemas.microsoft.com/office/2011/relationships/chartColorStyle" Target="colors33.xml"/><Relationship Id="rId3"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microsoft.com/office/2011/relationships/chartStyle" Target="style330.xml"/><Relationship Id="rId2" Type="http://schemas.microsoft.com/office/2011/relationships/chartColorStyle" Target="colors330.xml"/><Relationship Id="rId3"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microsoft.com/office/2011/relationships/chartStyle" Target="style331.xml"/><Relationship Id="rId2" Type="http://schemas.microsoft.com/office/2011/relationships/chartColorStyle" Target="colors331.xml"/><Relationship Id="rId3"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microsoft.com/office/2011/relationships/chartStyle" Target="style332.xml"/><Relationship Id="rId2" Type="http://schemas.microsoft.com/office/2011/relationships/chartColorStyle" Target="colors332.xml"/><Relationship Id="rId3"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microsoft.com/office/2011/relationships/chartStyle" Target="style333.xml"/><Relationship Id="rId2" Type="http://schemas.microsoft.com/office/2011/relationships/chartColorStyle" Target="colors333.xml"/><Relationship Id="rId3"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microsoft.com/office/2011/relationships/chartStyle" Target="style334.xml"/><Relationship Id="rId2" Type="http://schemas.microsoft.com/office/2011/relationships/chartColorStyle" Target="colors334.xml"/><Relationship Id="rId3"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microsoft.com/office/2011/relationships/chartStyle" Target="style335.xml"/><Relationship Id="rId2" Type="http://schemas.microsoft.com/office/2011/relationships/chartColorStyle" Target="colors335.xml"/><Relationship Id="rId3"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microsoft.com/office/2011/relationships/chartStyle" Target="style336.xml"/><Relationship Id="rId2" Type="http://schemas.microsoft.com/office/2011/relationships/chartColorStyle" Target="colors336.xml"/><Relationship Id="rId3"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microsoft.com/office/2011/relationships/chartStyle" Target="style337.xml"/><Relationship Id="rId2" Type="http://schemas.microsoft.com/office/2011/relationships/chartColorStyle" Target="colors337.xml"/><Relationship Id="rId3"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microsoft.com/office/2011/relationships/chartStyle" Target="style338.xml"/><Relationship Id="rId2" Type="http://schemas.microsoft.com/office/2011/relationships/chartColorStyle" Target="colors338.xml"/><Relationship Id="rId3"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microsoft.com/office/2011/relationships/chartStyle" Target="style339.xml"/><Relationship Id="rId2" Type="http://schemas.microsoft.com/office/2011/relationships/chartColorStyle" Target="colors339.xml"/><Relationship Id="rId3"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microsoft.com/office/2011/relationships/chartStyle" Target="style34.xml"/><Relationship Id="rId2" Type="http://schemas.microsoft.com/office/2011/relationships/chartColorStyle" Target="colors34.xml"/><Relationship Id="rId3"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microsoft.com/office/2011/relationships/chartStyle" Target="style340.xml"/><Relationship Id="rId2" Type="http://schemas.microsoft.com/office/2011/relationships/chartColorStyle" Target="colors340.xml"/><Relationship Id="rId3"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microsoft.com/office/2011/relationships/chartStyle" Target="style341.xml"/><Relationship Id="rId2" Type="http://schemas.microsoft.com/office/2011/relationships/chartColorStyle" Target="colors341.xml"/><Relationship Id="rId3"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microsoft.com/office/2011/relationships/chartStyle" Target="style342.xml"/><Relationship Id="rId2" Type="http://schemas.microsoft.com/office/2011/relationships/chartColorStyle" Target="colors342.xml"/><Relationship Id="rId3"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microsoft.com/office/2011/relationships/chartStyle" Target="style343.xml"/><Relationship Id="rId2" Type="http://schemas.microsoft.com/office/2011/relationships/chartColorStyle" Target="colors343.xml"/><Relationship Id="rId3"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microsoft.com/office/2011/relationships/chartStyle" Target="style344.xml"/><Relationship Id="rId2" Type="http://schemas.microsoft.com/office/2011/relationships/chartColorStyle" Target="colors344.xml"/><Relationship Id="rId3"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microsoft.com/office/2011/relationships/chartStyle" Target="style345.xml"/><Relationship Id="rId2" Type="http://schemas.microsoft.com/office/2011/relationships/chartColorStyle" Target="colors345.xml"/><Relationship Id="rId3"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microsoft.com/office/2011/relationships/chartStyle" Target="style346.xml"/><Relationship Id="rId2" Type="http://schemas.microsoft.com/office/2011/relationships/chartColorStyle" Target="colors346.xml"/><Relationship Id="rId3"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microsoft.com/office/2011/relationships/chartStyle" Target="style347.xml"/><Relationship Id="rId2" Type="http://schemas.microsoft.com/office/2011/relationships/chartColorStyle" Target="colors347.xml"/><Relationship Id="rId3"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microsoft.com/office/2011/relationships/chartStyle" Target="style348.xml"/><Relationship Id="rId2" Type="http://schemas.microsoft.com/office/2011/relationships/chartColorStyle" Target="colors348.xml"/><Relationship Id="rId3"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microsoft.com/office/2011/relationships/chartStyle" Target="style349.xml"/><Relationship Id="rId2" Type="http://schemas.microsoft.com/office/2011/relationships/chartColorStyle" Target="colors349.xml"/><Relationship Id="rId3"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microsoft.com/office/2011/relationships/chartStyle" Target="style35.xml"/><Relationship Id="rId2" Type="http://schemas.microsoft.com/office/2011/relationships/chartColorStyle" Target="colors35.xml"/><Relationship Id="rId3"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microsoft.com/office/2011/relationships/chartStyle" Target="style350.xml"/><Relationship Id="rId2" Type="http://schemas.microsoft.com/office/2011/relationships/chartColorStyle" Target="colors350.xml"/><Relationship Id="rId3"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microsoft.com/office/2011/relationships/chartStyle" Target="style351.xml"/><Relationship Id="rId2" Type="http://schemas.microsoft.com/office/2011/relationships/chartColorStyle" Target="colors351.xml"/><Relationship Id="rId3"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microsoft.com/office/2011/relationships/chartStyle" Target="style352.xml"/><Relationship Id="rId2" Type="http://schemas.microsoft.com/office/2011/relationships/chartColorStyle" Target="colors352.xml"/><Relationship Id="rId3"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microsoft.com/office/2011/relationships/chartStyle" Target="style353.xml"/><Relationship Id="rId2" Type="http://schemas.microsoft.com/office/2011/relationships/chartColorStyle" Target="colors353.xml"/><Relationship Id="rId3"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microsoft.com/office/2011/relationships/chartStyle" Target="style354.xml"/><Relationship Id="rId2" Type="http://schemas.microsoft.com/office/2011/relationships/chartColorStyle" Target="colors354.xml"/><Relationship Id="rId3"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microsoft.com/office/2011/relationships/chartStyle" Target="style355.xml"/><Relationship Id="rId2" Type="http://schemas.microsoft.com/office/2011/relationships/chartColorStyle" Target="colors355.xml"/><Relationship Id="rId3"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microsoft.com/office/2011/relationships/chartStyle" Target="style356.xml"/><Relationship Id="rId2" Type="http://schemas.microsoft.com/office/2011/relationships/chartColorStyle" Target="colors356.xml"/><Relationship Id="rId3"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microsoft.com/office/2011/relationships/chartStyle" Target="style357.xml"/><Relationship Id="rId2" Type="http://schemas.microsoft.com/office/2011/relationships/chartColorStyle" Target="colors357.xml"/><Relationship Id="rId3"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microsoft.com/office/2011/relationships/chartStyle" Target="style358.xml"/><Relationship Id="rId2" Type="http://schemas.microsoft.com/office/2011/relationships/chartColorStyle" Target="colors358.xml"/><Relationship Id="rId3"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microsoft.com/office/2011/relationships/chartStyle" Target="style359.xml"/><Relationship Id="rId2" Type="http://schemas.microsoft.com/office/2011/relationships/chartColorStyle" Target="colors359.xml"/><Relationship Id="rId3"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microsoft.com/office/2011/relationships/chartStyle" Target="style36.xml"/><Relationship Id="rId2" Type="http://schemas.microsoft.com/office/2011/relationships/chartColorStyle" Target="colors36.xml"/><Relationship Id="rId3"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microsoft.com/office/2011/relationships/chartStyle" Target="style360.xml"/><Relationship Id="rId2" Type="http://schemas.microsoft.com/office/2011/relationships/chartColorStyle" Target="colors360.xml"/><Relationship Id="rId3"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microsoft.com/office/2011/relationships/chartStyle" Target="style361.xml"/><Relationship Id="rId2" Type="http://schemas.microsoft.com/office/2011/relationships/chartColorStyle" Target="colors361.xml"/><Relationship Id="rId3"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microsoft.com/office/2011/relationships/chartStyle" Target="style362.xml"/><Relationship Id="rId2" Type="http://schemas.microsoft.com/office/2011/relationships/chartColorStyle" Target="colors362.xml"/><Relationship Id="rId3"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microsoft.com/office/2011/relationships/chartStyle" Target="style363.xml"/><Relationship Id="rId2" Type="http://schemas.microsoft.com/office/2011/relationships/chartColorStyle" Target="colors363.xml"/><Relationship Id="rId3"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microsoft.com/office/2011/relationships/chartStyle" Target="style364.xml"/><Relationship Id="rId2" Type="http://schemas.microsoft.com/office/2011/relationships/chartColorStyle" Target="colors364.xml"/><Relationship Id="rId3"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microsoft.com/office/2011/relationships/chartStyle" Target="style365.xml"/><Relationship Id="rId2" Type="http://schemas.microsoft.com/office/2011/relationships/chartColorStyle" Target="colors365.xml"/><Relationship Id="rId3"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microsoft.com/office/2011/relationships/chartStyle" Target="style366.xml"/><Relationship Id="rId2" Type="http://schemas.microsoft.com/office/2011/relationships/chartColorStyle" Target="colors366.xml"/><Relationship Id="rId3"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microsoft.com/office/2011/relationships/chartStyle" Target="style367.xml"/><Relationship Id="rId2" Type="http://schemas.microsoft.com/office/2011/relationships/chartColorStyle" Target="colors367.xml"/><Relationship Id="rId3"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microsoft.com/office/2011/relationships/chartStyle" Target="style368.xml"/><Relationship Id="rId2" Type="http://schemas.microsoft.com/office/2011/relationships/chartColorStyle" Target="colors368.xml"/><Relationship Id="rId3"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microsoft.com/office/2011/relationships/chartStyle" Target="style369.xml"/><Relationship Id="rId2" Type="http://schemas.microsoft.com/office/2011/relationships/chartColorStyle" Target="colors369.xml"/><Relationship Id="rId3"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microsoft.com/office/2011/relationships/chartStyle" Target="style37.xml"/><Relationship Id="rId2" Type="http://schemas.microsoft.com/office/2011/relationships/chartColorStyle" Target="colors37.xml"/><Relationship Id="rId3"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microsoft.com/office/2011/relationships/chartStyle" Target="style370.xml"/><Relationship Id="rId2" Type="http://schemas.microsoft.com/office/2011/relationships/chartColorStyle" Target="colors370.xml"/><Relationship Id="rId3"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microsoft.com/office/2011/relationships/chartStyle" Target="style371.xml"/><Relationship Id="rId2" Type="http://schemas.microsoft.com/office/2011/relationships/chartColorStyle" Target="colors371.xml"/><Relationship Id="rId3"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microsoft.com/office/2011/relationships/chartStyle" Target="style372.xml"/><Relationship Id="rId2" Type="http://schemas.microsoft.com/office/2011/relationships/chartColorStyle" Target="colors372.xml"/><Relationship Id="rId3"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microsoft.com/office/2011/relationships/chartStyle" Target="style373.xml"/><Relationship Id="rId2" Type="http://schemas.microsoft.com/office/2011/relationships/chartColorStyle" Target="colors373.xml"/><Relationship Id="rId3"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microsoft.com/office/2011/relationships/chartStyle" Target="style374.xml"/><Relationship Id="rId2" Type="http://schemas.microsoft.com/office/2011/relationships/chartColorStyle" Target="colors374.xml"/><Relationship Id="rId3"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microsoft.com/office/2011/relationships/chartStyle" Target="style375.xml"/><Relationship Id="rId2" Type="http://schemas.microsoft.com/office/2011/relationships/chartColorStyle" Target="colors375.xml"/><Relationship Id="rId3"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microsoft.com/office/2011/relationships/chartStyle" Target="style376.xml"/><Relationship Id="rId2" Type="http://schemas.microsoft.com/office/2011/relationships/chartColorStyle" Target="colors376.xml"/><Relationship Id="rId3"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microsoft.com/office/2011/relationships/chartStyle" Target="style377.xml"/><Relationship Id="rId2" Type="http://schemas.microsoft.com/office/2011/relationships/chartColorStyle" Target="colors377.xml"/><Relationship Id="rId3"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microsoft.com/office/2011/relationships/chartStyle" Target="style378.xml"/><Relationship Id="rId2" Type="http://schemas.microsoft.com/office/2011/relationships/chartColorStyle" Target="colors378.xml"/><Relationship Id="rId3"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microsoft.com/office/2011/relationships/chartStyle" Target="style379.xml"/><Relationship Id="rId2" Type="http://schemas.microsoft.com/office/2011/relationships/chartColorStyle" Target="colors379.xml"/><Relationship Id="rId3"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microsoft.com/office/2011/relationships/chartStyle" Target="style38.xml"/><Relationship Id="rId2" Type="http://schemas.microsoft.com/office/2011/relationships/chartColorStyle" Target="colors38.xml"/><Relationship Id="rId3"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microsoft.com/office/2011/relationships/chartStyle" Target="style380.xml"/><Relationship Id="rId2" Type="http://schemas.microsoft.com/office/2011/relationships/chartColorStyle" Target="colors380.xml"/><Relationship Id="rId3"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microsoft.com/office/2011/relationships/chartStyle" Target="style381.xml"/><Relationship Id="rId2" Type="http://schemas.microsoft.com/office/2011/relationships/chartColorStyle" Target="colors381.xml"/><Relationship Id="rId3"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microsoft.com/office/2011/relationships/chartStyle" Target="style382.xml"/><Relationship Id="rId2" Type="http://schemas.microsoft.com/office/2011/relationships/chartColorStyle" Target="colors382.xml"/><Relationship Id="rId3"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microsoft.com/office/2011/relationships/chartStyle" Target="style383.xml"/><Relationship Id="rId2" Type="http://schemas.microsoft.com/office/2011/relationships/chartColorStyle" Target="colors383.xml"/><Relationship Id="rId3"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microsoft.com/office/2011/relationships/chartStyle" Target="style384.xml"/><Relationship Id="rId2" Type="http://schemas.microsoft.com/office/2011/relationships/chartColorStyle" Target="colors384.xml"/><Relationship Id="rId3"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microsoft.com/office/2011/relationships/chartStyle" Target="style385.xml"/><Relationship Id="rId2" Type="http://schemas.microsoft.com/office/2011/relationships/chartColorStyle" Target="colors385.xml"/><Relationship Id="rId3"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microsoft.com/office/2011/relationships/chartStyle" Target="style386.xml"/><Relationship Id="rId2" Type="http://schemas.microsoft.com/office/2011/relationships/chartColorStyle" Target="colors386.xml"/><Relationship Id="rId3"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microsoft.com/office/2011/relationships/chartStyle" Target="style387.xml"/><Relationship Id="rId2" Type="http://schemas.microsoft.com/office/2011/relationships/chartColorStyle" Target="colors387.xml"/><Relationship Id="rId3"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microsoft.com/office/2011/relationships/chartStyle" Target="style388.xml"/><Relationship Id="rId2" Type="http://schemas.microsoft.com/office/2011/relationships/chartColorStyle" Target="colors388.xml"/><Relationship Id="rId3"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microsoft.com/office/2011/relationships/chartStyle" Target="style389.xml"/><Relationship Id="rId2" Type="http://schemas.microsoft.com/office/2011/relationships/chartColorStyle" Target="colors389.xml"/><Relationship Id="rId3"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microsoft.com/office/2011/relationships/chartStyle" Target="style39.xml"/><Relationship Id="rId2" Type="http://schemas.microsoft.com/office/2011/relationships/chartColorStyle" Target="colors39.xml"/><Relationship Id="rId3"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microsoft.com/office/2011/relationships/chartStyle" Target="style390.xml"/><Relationship Id="rId2" Type="http://schemas.microsoft.com/office/2011/relationships/chartColorStyle" Target="colors390.xml"/><Relationship Id="rId3"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microsoft.com/office/2011/relationships/chartStyle" Target="style391.xml"/><Relationship Id="rId2" Type="http://schemas.microsoft.com/office/2011/relationships/chartColorStyle" Target="colors391.xml"/><Relationship Id="rId3"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microsoft.com/office/2011/relationships/chartStyle" Target="style392.xml"/><Relationship Id="rId2" Type="http://schemas.microsoft.com/office/2011/relationships/chartColorStyle" Target="colors392.xml"/><Relationship Id="rId3"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microsoft.com/office/2011/relationships/chartStyle" Target="style393.xml"/><Relationship Id="rId2" Type="http://schemas.microsoft.com/office/2011/relationships/chartColorStyle" Target="colors393.xml"/><Relationship Id="rId3"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microsoft.com/office/2011/relationships/chartStyle" Target="style394.xml"/><Relationship Id="rId2" Type="http://schemas.microsoft.com/office/2011/relationships/chartColorStyle" Target="colors394.xml"/><Relationship Id="rId3"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microsoft.com/office/2011/relationships/chartStyle" Target="style395.xml"/><Relationship Id="rId2" Type="http://schemas.microsoft.com/office/2011/relationships/chartColorStyle" Target="colors395.xml"/><Relationship Id="rId3"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microsoft.com/office/2011/relationships/chartStyle" Target="style396.xml"/><Relationship Id="rId2" Type="http://schemas.microsoft.com/office/2011/relationships/chartColorStyle" Target="colors396.xml"/><Relationship Id="rId3"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microsoft.com/office/2011/relationships/chartStyle" Target="style397.xml"/><Relationship Id="rId2" Type="http://schemas.microsoft.com/office/2011/relationships/chartColorStyle" Target="colors397.xml"/><Relationship Id="rId3"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microsoft.com/office/2011/relationships/chartStyle" Target="style398.xml"/><Relationship Id="rId2" Type="http://schemas.microsoft.com/office/2011/relationships/chartColorStyle" Target="colors398.xml"/><Relationship Id="rId3"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microsoft.com/office/2011/relationships/chartStyle" Target="style399.xml"/><Relationship Id="rId2" Type="http://schemas.microsoft.com/office/2011/relationships/chartColorStyle" Target="colors399.xml"/><Relationship Id="rId3"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microsoft.com/office/2011/relationships/chartStyle" Target="style40.xml"/><Relationship Id="rId2" Type="http://schemas.microsoft.com/office/2011/relationships/chartColorStyle" Target="colors40.xml"/><Relationship Id="rId3"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microsoft.com/office/2011/relationships/chartStyle" Target="style400.xml"/><Relationship Id="rId2" Type="http://schemas.microsoft.com/office/2011/relationships/chartColorStyle" Target="colors400.xml"/><Relationship Id="rId3"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microsoft.com/office/2011/relationships/chartStyle" Target="style401.xml"/><Relationship Id="rId2" Type="http://schemas.microsoft.com/office/2011/relationships/chartColorStyle" Target="colors401.xml"/><Relationship Id="rId3"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microsoft.com/office/2011/relationships/chartStyle" Target="style402.xml"/><Relationship Id="rId2" Type="http://schemas.microsoft.com/office/2011/relationships/chartColorStyle" Target="colors402.xml"/><Relationship Id="rId3"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microsoft.com/office/2011/relationships/chartStyle" Target="style403.xml"/><Relationship Id="rId2" Type="http://schemas.microsoft.com/office/2011/relationships/chartColorStyle" Target="colors403.xml"/><Relationship Id="rId3"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microsoft.com/office/2011/relationships/chartStyle" Target="style404.xml"/><Relationship Id="rId2" Type="http://schemas.microsoft.com/office/2011/relationships/chartColorStyle" Target="colors404.xml"/><Relationship Id="rId3"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microsoft.com/office/2011/relationships/chartStyle" Target="style405.xml"/><Relationship Id="rId2" Type="http://schemas.microsoft.com/office/2011/relationships/chartColorStyle" Target="colors405.xml"/><Relationship Id="rId3"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microsoft.com/office/2011/relationships/chartStyle" Target="style406.xml"/><Relationship Id="rId2" Type="http://schemas.microsoft.com/office/2011/relationships/chartColorStyle" Target="colors406.xml"/><Relationship Id="rId3"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microsoft.com/office/2011/relationships/chartStyle" Target="style407.xml"/><Relationship Id="rId2" Type="http://schemas.microsoft.com/office/2011/relationships/chartColorStyle" Target="colors407.xml"/><Relationship Id="rId3"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microsoft.com/office/2011/relationships/chartStyle" Target="style408.xml"/><Relationship Id="rId2" Type="http://schemas.microsoft.com/office/2011/relationships/chartColorStyle" Target="colors408.xml"/><Relationship Id="rId3"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microsoft.com/office/2011/relationships/chartStyle" Target="style409.xml"/><Relationship Id="rId2" Type="http://schemas.microsoft.com/office/2011/relationships/chartColorStyle" Target="colors409.xml"/><Relationship Id="rId3"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microsoft.com/office/2011/relationships/chartStyle" Target="style41.xml"/><Relationship Id="rId2" Type="http://schemas.microsoft.com/office/2011/relationships/chartColorStyle" Target="colors41.xml"/><Relationship Id="rId3"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microsoft.com/office/2011/relationships/chartStyle" Target="style410.xml"/><Relationship Id="rId2" Type="http://schemas.microsoft.com/office/2011/relationships/chartColorStyle" Target="colors410.xml"/><Relationship Id="rId3"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microsoft.com/office/2011/relationships/chartStyle" Target="style411.xml"/><Relationship Id="rId2" Type="http://schemas.microsoft.com/office/2011/relationships/chartColorStyle" Target="colors411.xml"/><Relationship Id="rId3"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microsoft.com/office/2011/relationships/chartStyle" Target="style412.xml"/><Relationship Id="rId2" Type="http://schemas.microsoft.com/office/2011/relationships/chartColorStyle" Target="colors412.xml"/><Relationship Id="rId3"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microsoft.com/office/2011/relationships/chartStyle" Target="style413.xml"/><Relationship Id="rId2" Type="http://schemas.microsoft.com/office/2011/relationships/chartColorStyle" Target="colors413.xml"/><Relationship Id="rId3"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microsoft.com/office/2011/relationships/chartStyle" Target="style414.xml"/><Relationship Id="rId2" Type="http://schemas.microsoft.com/office/2011/relationships/chartColorStyle" Target="colors414.xml"/><Relationship Id="rId3"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microsoft.com/office/2011/relationships/chartStyle" Target="style415.xml"/><Relationship Id="rId2" Type="http://schemas.microsoft.com/office/2011/relationships/chartColorStyle" Target="colors415.xml"/><Relationship Id="rId3"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microsoft.com/office/2011/relationships/chartStyle" Target="style416.xml"/><Relationship Id="rId2" Type="http://schemas.microsoft.com/office/2011/relationships/chartColorStyle" Target="colors416.xml"/><Relationship Id="rId3"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microsoft.com/office/2011/relationships/chartStyle" Target="style417.xml"/><Relationship Id="rId2" Type="http://schemas.microsoft.com/office/2011/relationships/chartColorStyle" Target="colors417.xml"/><Relationship Id="rId3"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microsoft.com/office/2011/relationships/chartStyle" Target="style418.xml"/><Relationship Id="rId2" Type="http://schemas.microsoft.com/office/2011/relationships/chartColorStyle" Target="colors418.xml"/><Relationship Id="rId3"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microsoft.com/office/2011/relationships/chartStyle" Target="style419.xml"/><Relationship Id="rId2" Type="http://schemas.microsoft.com/office/2011/relationships/chartColorStyle" Target="colors419.xml"/><Relationship Id="rId3"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microsoft.com/office/2011/relationships/chartStyle" Target="style42.xml"/><Relationship Id="rId2" Type="http://schemas.microsoft.com/office/2011/relationships/chartColorStyle" Target="colors42.xml"/><Relationship Id="rId3"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microsoft.com/office/2011/relationships/chartStyle" Target="style420.xml"/><Relationship Id="rId2" Type="http://schemas.microsoft.com/office/2011/relationships/chartColorStyle" Target="colors420.xml"/><Relationship Id="rId3"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microsoft.com/office/2011/relationships/chartStyle" Target="style421.xml"/><Relationship Id="rId2" Type="http://schemas.microsoft.com/office/2011/relationships/chartColorStyle" Target="colors421.xml"/><Relationship Id="rId3"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microsoft.com/office/2011/relationships/chartStyle" Target="style422.xml"/><Relationship Id="rId2" Type="http://schemas.microsoft.com/office/2011/relationships/chartColorStyle" Target="colors422.xml"/><Relationship Id="rId3"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microsoft.com/office/2011/relationships/chartStyle" Target="style423.xml"/><Relationship Id="rId2" Type="http://schemas.microsoft.com/office/2011/relationships/chartColorStyle" Target="colors423.xml"/><Relationship Id="rId3"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microsoft.com/office/2011/relationships/chartStyle" Target="style424.xml"/><Relationship Id="rId2" Type="http://schemas.microsoft.com/office/2011/relationships/chartColorStyle" Target="colors424.xml"/><Relationship Id="rId3"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microsoft.com/office/2011/relationships/chartStyle" Target="style425.xml"/><Relationship Id="rId2" Type="http://schemas.microsoft.com/office/2011/relationships/chartColorStyle" Target="colors425.xml"/><Relationship Id="rId3"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microsoft.com/office/2011/relationships/chartStyle" Target="style426.xml"/><Relationship Id="rId2" Type="http://schemas.microsoft.com/office/2011/relationships/chartColorStyle" Target="colors426.xml"/><Relationship Id="rId3"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microsoft.com/office/2011/relationships/chartStyle" Target="style427.xml"/><Relationship Id="rId2" Type="http://schemas.microsoft.com/office/2011/relationships/chartColorStyle" Target="colors427.xml"/><Relationship Id="rId3"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microsoft.com/office/2011/relationships/chartStyle" Target="style428.xml"/><Relationship Id="rId2" Type="http://schemas.microsoft.com/office/2011/relationships/chartColorStyle" Target="colors428.xml"/><Relationship Id="rId3"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microsoft.com/office/2011/relationships/chartStyle" Target="style429.xml"/><Relationship Id="rId2" Type="http://schemas.microsoft.com/office/2011/relationships/chartColorStyle" Target="colors429.xml"/><Relationship Id="rId3"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microsoft.com/office/2011/relationships/chartStyle" Target="style43.xml"/><Relationship Id="rId2" Type="http://schemas.microsoft.com/office/2011/relationships/chartColorStyle" Target="colors43.xml"/><Relationship Id="rId3"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microsoft.com/office/2011/relationships/chartStyle" Target="style430.xml"/><Relationship Id="rId2" Type="http://schemas.microsoft.com/office/2011/relationships/chartColorStyle" Target="colors430.xml"/><Relationship Id="rId3"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microsoft.com/office/2011/relationships/chartStyle" Target="style431.xml"/><Relationship Id="rId2" Type="http://schemas.microsoft.com/office/2011/relationships/chartColorStyle" Target="colors431.xml"/><Relationship Id="rId3"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microsoft.com/office/2011/relationships/chartStyle" Target="style432.xml"/><Relationship Id="rId2" Type="http://schemas.microsoft.com/office/2011/relationships/chartColorStyle" Target="colors432.xml"/><Relationship Id="rId3"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microsoft.com/office/2011/relationships/chartStyle" Target="style433.xml"/><Relationship Id="rId2" Type="http://schemas.microsoft.com/office/2011/relationships/chartColorStyle" Target="colors433.xml"/><Relationship Id="rId3"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microsoft.com/office/2011/relationships/chartStyle" Target="style434.xml"/><Relationship Id="rId2" Type="http://schemas.microsoft.com/office/2011/relationships/chartColorStyle" Target="colors434.xml"/><Relationship Id="rId3"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microsoft.com/office/2011/relationships/chartStyle" Target="style435.xml"/><Relationship Id="rId2" Type="http://schemas.microsoft.com/office/2011/relationships/chartColorStyle" Target="colors435.xml"/><Relationship Id="rId3"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microsoft.com/office/2011/relationships/chartStyle" Target="style436.xml"/><Relationship Id="rId2" Type="http://schemas.microsoft.com/office/2011/relationships/chartColorStyle" Target="colors436.xml"/><Relationship Id="rId3"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microsoft.com/office/2011/relationships/chartStyle" Target="style437.xml"/><Relationship Id="rId2" Type="http://schemas.microsoft.com/office/2011/relationships/chartColorStyle" Target="colors437.xml"/><Relationship Id="rId3"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microsoft.com/office/2011/relationships/chartStyle" Target="style438.xml"/><Relationship Id="rId2" Type="http://schemas.microsoft.com/office/2011/relationships/chartColorStyle" Target="colors438.xml"/><Relationship Id="rId3"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microsoft.com/office/2011/relationships/chartStyle" Target="style439.xml"/><Relationship Id="rId2" Type="http://schemas.microsoft.com/office/2011/relationships/chartColorStyle" Target="colors439.xml"/><Relationship Id="rId3"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microsoft.com/office/2011/relationships/chartStyle" Target="style44.xml"/><Relationship Id="rId2" Type="http://schemas.microsoft.com/office/2011/relationships/chartColorStyle" Target="colors44.xml"/><Relationship Id="rId3"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microsoft.com/office/2011/relationships/chartStyle" Target="style440.xml"/><Relationship Id="rId2" Type="http://schemas.microsoft.com/office/2011/relationships/chartColorStyle" Target="colors440.xml"/><Relationship Id="rId3"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microsoft.com/office/2011/relationships/chartStyle" Target="style441.xml"/><Relationship Id="rId2" Type="http://schemas.microsoft.com/office/2011/relationships/chartColorStyle" Target="colors441.xml"/><Relationship Id="rId3"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microsoft.com/office/2011/relationships/chartStyle" Target="style442.xml"/><Relationship Id="rId2" Type="http://schemas.microsoft.com/office/2011/relationships/chartColorStyle" Target="colors442.xml"/><Relationship Id="rId3"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microsoft.com/office/2011/relationships/chartStyle" Target="style443.xml"/><Relationship Id="rId2" Type="http://schemas.microsoft.com/office/2011/relationships/chartColorStyle" Target="colors443.xml"/><Relationship Id="rId3"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microsoft.com/office/2011/relationships/chartStyle" Target="style444.xml"/><Relationship Id="rId2" Type="http://schemas.microsoft.com/office/2011/relationships/chartColorStyle" Target="colors444.xml"/><Relationship Id="rId3"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microsoft.com/office/2011/relationships/chartStyle" Target="style445.xml"/><Relationship Id="rId2" Type="http://schemas.microsoft.com/office/2011/relationships/chartColorStyle" Target="colors445.xml"/><Relationship Id="rId3"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microsoft.com/office/2011/relationships/chartStyle" Target="style446.xml"/><Relationship Id="rId2" Type="http://schemas.microsoft.com/office/2011/relationships/chartColorStyle" Target="colors446.xml"/><Relationship Id="rId3"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microsoft.com/office/2011/relationships/chartStyle" Target="style447.xml"/><Relationship Id="rId2" Type="http://schemas.microsoft.com/office/2011/relationships/chartColorStyle" Target="colors447.xml"/><Relationship Id="rId3"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microsoft.com/office/2011/relationships/chartStyle" Target="style448.xml"/><Relationship Id="rId2" Type="http://schemas.microsoft.com/office/2011/relationships/chartColorStyle" Target="colors448.xml"/><Relationship Id="rId3"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microsoft.com/office/2011/relationships/chartStyle" Target="style449.xml"/><Relationship Id="rId2" Type="http://schemas.microsoft.com/office/2011/relationships/chartColorStyle" Target="colors449.xml"/><Relationship Id="rId3"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microsoft.com/office/2011/relationships/chartStyle" Target="style45.xml"/><Relationship Id="rId2" Type="http://schemas.microsoft.com/office/2011/relationships/chartColorStyle" Target="colors45.xml"/><Relationship Id="rId3"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microsoft.com/office/2011/relationships/chartStyle" Target="style450.xml"/><Relationship Id="rId2" Type="http://schemas.microsoft.com/office/2011/relationships/chartColorStyle" Target="colors450.xml"/><Relationship Id="rId3"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microsoft.com/office/2011/relationships/chartStyle" Target="style451.xml"/><Relationship Id="rId2" Type="http://schemas.microsoft.com/office/2011/relationships/chartColorStyle" Target="colors451.xml"/><Relationship Id="rId3"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microsoft.com/office/2011/relationships/chartStyle" Target="style452.xml"/><Relationship Id="rId2" Type="http://schemas.microsoft.com/office/2011/relationships/chartColorStyle" Target="colors452.xml"/><Relationship Id="rId3"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microsoft.com/office/2011/relationships/chartStyle" Target="style453.xml"/><Relationship Id="rId2" Type="http://schemas.microsoft.com/office/2011/relationships/chartColorStyle" Target="colors453.xml"/><Relationship Id="rId3"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microsoft.com/office/2011/relationships/chartStyle" Target="style454.xml"/><Relationship Id="rId2" Type="http://schemas.microsoft.com/office/2011/relationships/chartColorStyle" Target="colors454.xml"/><Relationship Id="rId3"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microsoft.com/office/2011/relationships/chartStyle" Target="style455.xml"/><Relationship Id="rId2" Type="http://schemas.microsoft.com/office/2011/relationships/chartColorStyle" Target="colors455.xml"/><Relationship Id="rId3"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microsoft.com/office/2011/relationships/chartStyle" Target="style456.xml"/><Relationship Id="rId2" Type="http://schemas.microsoft.com/office/2011/relationships/chartColorStyle" Target="colors456.xml"/><Relationship Id="rId3"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microsoft.com/office/2011/relationships/chartStyle" Target="style457.xml"/><Relationship Id="rId2" Type="http://schemas.microsoft.com/office/2011/relationships/chartColorStyle" Target="colors457.xml"/><Relationship Id="rId3"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microsoft.com/office/2011/relationships/chartStyle" Target="style458.xml"/><Relationship Id="rId2" Type="http://schemas.microsoft.com/office/2011/relationships/chartColorStyle" Target="colors458.xml"/><Relationship Id="rId3"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microsoft.com/office/2011/relationships/chartStyle" Target="style459.xml"/><Relationship Id="rId2" Type="http://schemas.microsoft.com/office/2011/relationships/chartColorStyle" Target="colors459.xml"/><Relationship Id="rId3"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microsoft.com/office/2011/relationships/chartStyle" Target="style46.xml"/><Relationship Id="rId2" Type="http://schemas.microsoft.com/office/2011/relationships/chartColorStyle" Target="colors46.xml"/><Relationship Id="rId3"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microsoft.com/office/2011/relationships/chartStyle" Target="style460.xml"/><Relationship Id="rId2" Type="http://schemas.microsoft.com/office/2011/relationships/chartColorStyle" Target="colors460.xml"/><Relationship Id="rId3"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microsoft.com/office/2011/relationships/chartStyle" Target="style461.xml"/><Relationship Id="rId2" Type="http://schemas.microsoft.com/office/2011/relationships/chartColorStyle" Target="colors461.xml"/><Relationship Id="rId3"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microsoft.com/office/2011/relationships/chartStyle" Target="style462.xml"/><Relationship Id="rId2" Type="http://schemas.microsoft.com/office/2011/relationships/chartColorStyle" Target="colors462.xml"/><Relationship Id="rId3"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microsoft.com/office/2011/relationships/chartStyle" Target="style463.xml"/><Relationship Id="rId2" Type="http://schemas.microsoft.com/office/2011/relationships/chartColorStyle" Target="colors463.xml"/><Relationship Id="rId3"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microsoft.com/office/2011/relationships/chartStyle" Target="style464.xml"/><Relationship Id="rId2" Type="http://schemas.microsoft.com/office/2011/relationships/chartColorStyle" Target="colors464.xml"/><Relationship Id="rId3"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microsoft.com/office/2011/relationships/chartStyle" Target="style465.xml"/><Relationship Id="rId2" Type="http://schemas.microsoft.com/office/2011/relationships/chartColorStyle" Target="colors465.xml"/><Relationship Id="rId3"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microsoft.com/office/2011/relationships/chartStyle" Target="style466.xml"/><Relationship Id="rId2" Type="http://schemas.microsoft.com/office/2011/relationships/chartColorStyle" Target="colors466.xml"/><Relationship Id="rId3"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microsoft.com/office/2011/relationships/chartStyle" Target="style467.xml"/><Relationship Id="rId2" Type="http://schemas.microsoft.com/office/2011/relationships/chartColorStyle" Target="colors467.xml"/><Relationship Id="rId3"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microsoft.com/office/2011/relationships/chartStyle" Target="style468.xml"/><Relationship Id="rId2" Type="http://schemas.microsoft.com/office/2011/relationships/chartColorStyle" Target="colors468.xml"/><Relationship Id="rId3"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microsoft.com/office/2011/relationships/chartStyle" Target="style469.xml"/><Relationship Id="rId2" Type="http://schemas.microsoft.com/office/2011/relationships/chartColorStyle" Target="colors469.xml"/><Relationship Id="rId3"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microsoft.com/office/2011/relationships/chartStyle" Target="style47.xml"/><Relationship Id="rId2" Type="http://schemas.microsoft.com/office/2011/relationships/chartColorStyle" Target="colors47.xml"/><Relationship Id="rId3"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microsoft.com/office/2011/relationships/chartStyle" Target="style470.xml"/><Relationship Id="rId2" Type="http://schemas.microsoft.com/office/2011/relationships/chartColorStyle" Target="colors470.xml"/><Relationship Id="rId3"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microsoft.com/office/2011/relationships/chartStyle" Target="style471.xml"/><Relationship Id="rId2" Type="http://schemas.microsoft.com/office/2011/relationships/chartColorStyle" Target="colors471.xml"/><Relationship Id="rId3"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microsoft.com/office/2011/relationships/chartStyle" Target="style472.xml"/><Relationship Id="rId2" Type="http://schemas.microsoft.com/office/2011/relationships/chartColorStyle" Target="colors472.xml"/><Relationship Id="rId3"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microsoft.com/office/2011/relationships/chartStyle" Target="style473.xml"/><Relationship Id="rId2" Type="http://schemas.microsoft.com/office/2011/relationships/chartColorStyle" Target="colors473.xml"/><Relationship Id="rId3"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microsoft.com/office/2011/relationships/chartStyle" Target="style474.xml"/><Relationship Id="rId2" Type="http://schemas.microsoft.com/office/2011/relationships/chartColorStyle" Target="colors474.xml"/><Relationship Id="rId3"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microsoft.com/office/2011/relationships/chartStyle" Target="style475.xml"/><Relationship Id="rId2" Type="http://schemas.microsoft.com/office/2011/relationships/chartColorStyle" Target="colors475.xml"/><Relationship Id="rId3"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microsoft.com/office/2011/relationships/chartStyle" Target="style476.xml"/><Relationship Id="rId2" Type="http://schemas.microsoft.com/office/2011/relationships/chartColorStyle" Target="colors476.xml"/><Relationship Id="rId3"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microsoft.com/office/2011/relationships/chartStyle" Target="style477.xml"/><Relationship Id="rId2" Type="http://schemas.microsoft.com/office/2011/relationships/chartColorStyle" Target="colors477.xml"/><Relationship Id="rId3"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microsoft.com/office/2011/relationships/chartStyle" Target="style478.xml"/><Relationship Id="rId2" Type="http://schemas.microsoft.com/office/2011/relationships/chartColorStyle" Target="colors478.xml"/><Relationship Id="rId3"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microsoft.com/office/2011/relationships/chartStyle" Target="style479.xml"/><Relationship Id="rId2" Type="http://schemas.microsoft.com/office/2011/relationships/chartColorStyle" Target="colors479.xml"/><Relationship Id="rId3"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microsoft.com/office/2011/relationships/chartStyle" Target="style48.xml"/><Relationship Id="rId2" Type="http://schemas.microsoft.com/office/2011/relationships/chartColorStyle" Target="colors48.xml"/><Relationship Id="rId3"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microsoft.com/office/2011/relationships/chartStyle" Target="style480.xml"/><Relationship Id="rId2" Type="http://schemas.microsoft.com/office/2011/relationships/chartColorStyle" Target="colors480.xml"/><Relationship Id="rId3"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microsoft.com/office/2011/relationships/chartStyle" Target="style481.xml"/><Relationship Id="rId2" Type="http://schemas.microsoft.com/office/2011/relationships/chartColorStyle" Target="colors481.xml"/><Relationship Id="rId3"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microsoft.com/office/2011/relationships/chartStyle" Target="style482.xml"/><Relationship Id="rId2" Type="http://schemas.microsoft.com/office/2011/relationships/chartColorStyle" Target="colors482.xml"/><Relationship Id="rId3"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microsoft.com/office/2011/relationships/chartStyle" Target="style483.xml"/><Relationship Id="rId2" Type="http://schemas.microsoft.com/office/2011/relationships/chartColorStyle" Target="colors483.xml"/><Relationship Id="rId3"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microsoft.com/office/2011/relationships/chartStyle" Target="style484.xml"/><Relationship Id="rId2" Type="http://schemas.microsoft.com/office/2011/relationships/chartColorStyle" Target="colors484.xml"/><Relationship Id="rId3"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microsoft.com/office/2011/relationships/chartStyle" Target="style485.xml"/><Relationship Id="rId2" Type="http://schemas.microsoft.com/office/2011/relationships/chartColorStyle" Target="colors485.xml"/><Relationship Id="rId3"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microsoft.com/office/2011/relationships/chartStyle" Target="style486.xml"/><Relationship Id="rId2" Type="http://schemas.microsoft.com/office/2011/relationships/chartColorStyle" Target="colors486.xml"/><Relationship Id="rId3"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microsoft.com/office/2011/relationships/chartStyle" Target="style487.xml"/><Relationship Id="rId2" Type="http://schemas.microsoft.com/office/2011/relationships/chartColorStyle" Target="colors487.xml"/><Relationship Id="rId3"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microsoft.com/office/2011/relationships/chartStyle" Target="style488.xml"/><Relationship Id="rId2" Type="http://schemas.microsoft.com/office/2011/relationships/chartColorStyle" Target="colors488.xml"/><Relationship Id="rId3"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microsoft.com/office/2011/relationships/chartStyle" Target="style489.xml"/><Relationship Id="rId2" Type="http://schemas.microsoft.com/office/2011/relationships/chartColorStyle" Target="colors489.xml"/><Relationship Id="rId3"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microsoft.com/office/2011/relationships/chartStyle" Target="style49.xml"/><Relationship Id="rId2" Type="http://schemas.microsoft.com/office/2011/relationships/chartColorStyle" Target="colors49.xml"/><Relationship Id="rId3"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microsoft.com/office/2011/relationships/chartStyle" Target="style490.xml"/><Relationship Id="rId2" Type="http://schemas.microsoft.com/office/2011/relationships/chartColorStyle" Target="colors490.xml"/><Relationship Id="rId3"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microsoft.com/office/2011/relationships/chartStyle" Target="style491.xml"/><Relationship Id="rId2" Type="http://schemas.microsoft.com/office/2011/relationships/chartColorStyle" Target="colors491.xml"/><Relationship Id="rId3"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microsoft.com/office/2011/relationships/chartStyle" Target="style492.xml"/><Relationship Id="rId2" Type="http://schemas.microsoft.com/office/2011/relationships/chartColorStyle" Target="colors492.xml"/><Relationship Id="rId3"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microsoft.com/office/2011/relationships/chartStyle" Target="style493.xml"/><Relationship Id="rId2" Type="http://schemas.microsoft.com/office/2011/relationships/chartColorStyle" Target="colors493.xml"/><Relationship Id="rId3"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microsoft.com/office/2011/relationships/chartStyle" Target="style494.xml"/><Relationship Id="rId2" Type="http://schemas.microsoft.com/office/2011/relationships/chartColorStyle" Target="colors494.xml"/><Relationship Id="rId3"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microsoft.com/office/2011/relationships/chartStyle" Target="style495.xml"/><Relationship Id="rId2" Type="http://schemas.microsoft.com/office/2011/relationships/chartColorStyle" Target="colors495.xml"/><Relationship Id="rId3"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microsoft.com/office/2011/relationships/chartStyle" Target="style496.xml"/><Relationship Id="rId2" Type="http://schemas.microsoft.com/office/2011/relationships/chartColorStyle" Target="colors496.xml"/><Relationship Id="rId3"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microsoft.com/office/2011/relationships/chartStyle" Target="style497.xml"/><Relationship Id="rId2" Type="http://schemas.microsoft.com/office/2011/relationships/chartColorStyle" Target="colors497.xml"/><Relationship Id="rId3"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microsoft.com/office/2011/relationships/chartStyle" Target="style498.xml"/><Relationship Id="rId2" Type="http://schemas.microsoft.com/office/2011/relationships/chartColorStyle" Target="colors498.xml"/><Relationship Id="rId3"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microsoft.com/office/2011/relationships/chartStyle" Target="style499.xml"/><Relationship Id="rId2" Type="http://schemas.microsoft.com/office/2011/relationships/chartColorStyle" Target="colors499.xml"/><Relationship Id="rId3"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microsoft.com/office/2011/relationships/chartStyle" Target="style50.xml"/><Relationship Id="rId2" Type="http://schemas.microsoft.com/office/2011/relationships/chartColorStyle" Target="colors50.xml"/><Relationship Id="rId3"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microsoft.com/office/2011/relationships/chartStyle" Target="style500.xml"/><Relationship Id="rId2" Type="http://schemas.microsoft.com/office/2011/relationships/chartColorStyle" Target="colors500.xml"/><Relationship Id="rId3"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microsoft.com/office/2011/relationships/chartStyle" Target="style501.xml"/><Relationship Id="rId2" Type="http://schemas.microsoft.com/office/2011/relationships/chartColorStyle" Target="colors501.xml"/><Relationship Id="rId3"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microsoft.com/office/2011/relationships/chartStyle" Target="style502.xml"/><Relationship Id="rId2" Type="http://schemas.microsoft.com/office/2011/relationships/chartColorStyle" Target="colors502.xml"/><Relationship Id="rId3"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microsoft.com/office/2011/relationships/chartStyle" Target="style503.xml"/><Relationship Id="rId2" Type="http://schemas.microsoft.com/office/2011/relationships/chartColorStyle" Target="colors503.xml"/><Relationship Id="rId3"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microsoft.com/office/2011/relationships/chartStyle" Target="style504.xml"/><Relationship Id="rId2" Type="http://schemas.microsoft.com/office/2011/relationships/chartColorStyle" Target="colors504.xml"/><Relationship Id="rId3"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microsoft.com/office/2011/relationships/chartStyle" Target="style505.xml"/><Relationship Id="rId2" Type="http://schemas.microsoft.com/office/2011/relationships/chartColorStyle" Target="colors505.xml"/><Relationship Id="rId3"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microsoft.com/office/2011/relationships/chartStyle" Target="style506.xml"/><Relationship Id="rId2" Type="http://schemas.microsoft.com/office/2011/relationships/chartColorStyle" Target="colors506.xml"/><Relationship Id="rId3"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microsoft.com/office/2011/relationships/chartStyle" Target="style507.xml"/><Relationship Id="rId2" Type="http://schemas.microsoft.com/office/2011/relationships/chartColorStyle" Target="colors507.xml"/><Relationship Id="rId3"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microsoft.com/office/2011/relationships/chartStyle" Target="style508.xml"/><Relationship Id="rId2" Type="http://schemas.microsoft.com/office/2011/relationships/chartColorStyle" Target="colors508.xml"/><Relationship Id="rId3"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microsoft.com/office/2011/relationships/chartStyle" Target="style509.xml"/><Relationship Id="rId2" Type="http://schemas.microsoft.com/office/2011/relationships/chartColorStyle" Target="colors509.xml"/><Relationship Id="rId3"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microsoft.com/office/2011/relationships/chartStyle" Target="style51.xml"/><Relationship Id="rId2" Type="http://schemas.microsoft.com/office/2011/relationships/chartColorStyle" Target="colors51.xml"/><Relationship Id="rId3"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microsoft.com/office/2011/relationships/chartStyle" Target="style510.xml"/><Relationship Id="rId2" Type="http://schemas.microsoft.com/office/2011/relationships/chartColorStyle" Target="colors510.xml"/><Relationship Id="rId3"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microsoft.com/office/2011/relationships/chartStyle" Target="style511.xml"/><Relationship Id="rId2" Type="http://schemas.microsoft.com/office/2011/relationships/chartColorStyle" Target="colors511.xml"/><Relationship Id="rId3"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microsoft.com/office/2011/relationships/chartStyle" Target="style512.xml"/><Relationship Id="rId2" Type="http://schemas.microsoft.com/office/2011/relationships/chartColorStyle" Target="colors512.xml"/><Relationship Id="rId3"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microsoft.com/office/2011/relationships/chartStyle" Target="style513.xml"/><Relationship Id="rId2" Type="http://schemas.microsoft.com/office/2011/relationships/chartColorStyle" Target="colors513.xml"/><Relationship Id="rId3"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microsoft.com/office/2011/relationships/chartStyle" Target="style514.xml"/><Relationship Id="rId2" Type="http://schemas.microsoft.com/office/2011/relationships/chartColorStyle" Target="colors514.xml"/><Relationship Id="rId3"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microsoft.com/office/2011/relationships/chartStyle" Target="style515.xml"/><Relationship Id="rId2" Type="http://schemas.microsoft.com/office/2011/relationships/chartColorStyle" Target="colors515.xml"/><Relationship Id="rId3"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microsoft.com/office/2011/relationships/chartStyle" Target="style516.xml"/><Relationship Id="rId2" Type="http://schemas.microsoft.com/office/2011/relationships/chartColorStyle" Target="colors516.xml"/><Relationship Id="rId3"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microsoft.com/office/2011/relationships/chartStyle" Target="style517.xml"/><Relationship Id="rId2" Type="http://schemas.microsoft.com/office/2011/relationships/chartColorStyle" Target="colors517.xml"/><Relationship Id="rId3"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microsoft.com/office/2011/relationships/chartStyle" Target="style518.xml"/><Relationship Id="rId2" Type="http://schemas.microsoft.com/office/2011/relationships/chartColorStyle" Target="colors518.xml"/><Relationship Id="rId3"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microsoft.com/office/2011/relationships/chartStyle" Target="style519.xml"/><Relationship Id="rId2" Type="http://schemas.microsoft.com/office/2011/relationships/chartColorStyle" Target="colors519.xml"/><Relationship Id="rId3"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microsoft.com/office/2011/relationships/chartStyle" Target="style52.xml"/><Relationship Id="rId2" Type="http://schemas.microsoft.com/office/2011/relationships/chartColorStyle" Target="colors52.xml"/><Relationship Id="rId3"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microsoft.com/office/2011/relationships/chartStyle" Target="style520.xml"/><Relationship Id="rId2" Type="http://schemas.microsoft.com/office/2011/relationships/chartColorStyle" Target="colors520.xml"/><Relationship Id="rId3"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microsoft.com/office/2011/relationships/chartStyle" Target="style521.xml"/><Relationship Id="rId2" Type="http://schemas.microsoft.com/office/2011/relationships/chartColorStyle" Target="colors521.xml"/><Relationship Id="rId3"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microsoft.com/office/2011/relationships/chartStyle" Target="style522.xml"/><Relationship Id="rId2" Type="http://schemas.microsoft.com/office/2011/relationships/chartColorStyle" Target="colors522.xml"/><Relationship Id="rId3"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microsoft.com/office/2011/relationships/chartStyle" Target="style523.xml"/><Relationship Id="rId2" Type="http://schemas.microsoft.com/office/2011/relationships/chartColorStyle" Target="colors523.xml"/><Relationship Id="rId3"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microsoft.com/office/2011/relationships/chartStyle" Target="style524.xml"/><Relationship Id="rId2" Type="http://schemas.microsoft.com/office/2011/relationships/chartColorStyle" Target="colors524.xml"/><Relationship Id="rId3"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microsoft.com/office/2011/relationships/chartStyle" Target="style525.xml"/><Relationship Id="rId2" Type="http://schemas.microsoft.com/office/2011/relationships/chartColorStyle" Target="colors525.xml"/><Relationship Id="rId3"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microsoft.com/office/2011/relationships/chartStyle" Target="style526.xml"/><Relationship Id="rId2" Type="http://schemas.microsoft.com/office/2011/relationships/chartColorStyle" Target="colors526.xml"/><Relationship Id="rId3"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microsoft.com/office/2011/relationships/chartStyle" Target="style527.xml"/><Relationship Id="rId2" Type="http://schemas.microsoft.com/office/2011/relationships/chartColorStyle" Target="colors527.xml"/><Relationship Id="rId3"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microsoft.com/office/2011/relationships/chartStyle" Target="style528.xml"/><Relationship Id="rId2" Type="http://schemas.microsoft.com/office/2011/relationships/chartColorStyle" Target="colors528.xml"/><Relationship Id="rId3"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microsoft.com/office/2011/relationships/chartStyle" Target="style529.xml"/><Relationship Id="rId2" Type="http://schemas.microsoft.com/office/2011/relationships/chartColorStyle" Target="colors529.xml"/><Relationship Id="rId3"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microsoft.com/office/2011/relationships/chartStyle" Target="style53.xml"/><Relationship Id="rId2" Type="http://schemas.microsoft.com/office/2011/relationships/chartColorStyle" Target="colors53.xml"/><Relationship Id="rId3"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microsoft.com/office/2011/relationships/chartStyle" Target="style530.xml"/><Relationship Id="rId2" Type="http://schemas.microsoft.com/office/2011/relationships/chartColorStyle" Target="colors530.xml"/><Relationship Id="rId3"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microsoft.com/office/2011/relationships/chartStyle" Target="style531.xml"/><Relationship Id="rId2" Type="http://schemas.microsoft.com/office/2011/relationships/chartColorStyle" Target="colors531.xml"/><Relationship Id="rId3"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microsoft.com/office/2011/relationships/chartStyle" Target="style532.xml"/><Relationship Id="rId2" Type="http://schemas.microsoft.com/office/2011/relationships/chartColorStyle" Target="colors532.xml"/><Relationship Id="rId3"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microsoft.com/office/2011/relationships/chartStyle" Target="style533.xml"/><Relationship Id="rId2" Type="http://schemas.microsoft.com/office/2011/relationships/chartColorStyle" Target="colors533.xml"/><Relationship Id="rId3"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microsoft.com/office/2011/relationships/chartStyle" Target="style534.xml"/><Relationship Id="rId2" Type="http://schemas.microsoft.com/office/2011/relationships/chartColorStyle" Target="colors534.xml"/><Relationship Id="rId3"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microsoft.com/office/2011/relationships/chartStyle" Target="style535.xml"/><Relationship Id="rId2" Type="http://schemas.microsoft.com/office/2011/relationships/chartColorStyle" Target="colors535.xml"/><Relationship Id="rId3"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microsoft.com/office/2011/relationships/chartStyle" Target="style536.xml"/><Relationship Id="rId2" Type="http://schemas.microsoft.com/office/2011/relationships/chartColorStyle" Target="colors536.xml"/><Relationship Id="rId3"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microsoft.com/office/2011/relationships/chartStyle" Target="style537.xml"/><Relationship Id="rId2" Type="http://schemas.microsoft.com/office/2011/relationships/chartColorStyle" Target="colors537.xml"/><Relationship Id="rId3"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microsoft.com/office/2011/relationships/chartStyle" Target="style538.xml"/><Relationship Id="rId2" Type="http://schemas.microsoft.com/office/2011/relationships/chartColorStyle" Target="colors538.xml"/><Relationship Id="rId3"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microsoft.com/office/2011/relationships/chartStyle" Target="style539.xml"/><Relationship Id="rId2" Type="http://schemas.microsoft.com/office/2011/relationships/chartColorStyle" Target="colors539.xml"/><Relationship Id="rId3"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microsoft.com/office/2011/relationships/chartStyle" Target="style54.xml"/><Relationship Id="rId2" Type="http://schemas.microsoft.com/office/2011/relationships/chartColorStyle" Target="colors54.xml"/><Relationship Id="rId3"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microsoft.com/office/2011/relationships/chartStyle" Target="style540.xml"/><Relationship Id="rId2" Type="http://schemas.microsoft.com/office/2011/relationships/chartColorStyle" Target="colors540.xml"/><Relationship Id="rId3"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microsoft.com/office/2011/relationships/chartStyle" Target="style541.xml"/><Relationship Id="rId2" Type="http://schemas.microsoft.com/office/2011/relationships/chartColorStyle" Target="colors541.xml"/><Relationship Id="rId3"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microsoft.com/office/2011/relationships/chartStyle" Target="style542.xml"/><Relationship Id="rId2" Type="http://schemas.microsoft.com/office/2011/relationships/chartColorStyle" Target="colors542.xml"/><Relationship Id="rId3"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microsoft.com/office/2011/relationships/chartStyle" Target="style543.xml"/><Relationship Id="rId2" Type="http://schemas.microsoft.com/office/2011/relationships/chartColorStyle" Target="colors543.xml"/><Relationship Id="rId3"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microsoft.com/office/2011/relationships/chartStyle" Target="style544.xml"/><Relationship Id="rId2" Type="http://schemas.microsoft.com/office/2011/relationships/chartColorStyle" Target="colors544.xml"/><Relationship Id="rId3"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microsoft.com/office/2011/relationships/chartStyle" Target="style545.xml"/><Relationship Id="rId2" Type="http://schemas.microsoft.com/office/2011/relationships/chartColorStyle" Target="colors545.xml"/><Relationship Id="rId3"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microsoft.com/office/2011/relationships/chartStyle" Target="style546.xml"/><Relationship Id="rId2" Type="http://schemas.microsoft.com/office/2011/relationships/chartColorStyle" Target="colors546.xml"/><Relationship Id="rId3"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microsoft.com/office/2011/relationships/chartStyle" Target="style547.xml"/><Relationship Id="rId2" Type="http://schemas.microsoft.com/office/2011/relationships/chartColorStyle" Target="colors547.xml"/><Relationship Id="rId3"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microsoft.com/office/2011/relationships/chartStyle" Target="style548.xml"/><Relationship Id="rId2" Type="http://schemas.microsoft.com/office/2011/relationships/chartColorStyle" Target="colors548.xml"/><Relationship Id="rId3"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microsoft.com/office/2011/relationships/chartStyle" Target="style549.xml"/><Relationship Id="rId2" Type="http://schemas.microsoft.com/office/2011/relationships/chartColorStyle" Target="colors549.xml"/><Relationship Id="rId3"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microsoft.com/office/2011/relationships/chartStyle" Target="style55.xml"/><Relationship Id="rId2" Type="http://schemas.microsoft.com/office/2011/relationships/chartColorStyle" Target="colors55.xml"/><Relationship Id="rId3"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microsoft.com/office/2011/relationships/chartStyle" Target="style550.xml"/><Relationship Id="rId2" Type="http://schemas.microsoft.com/office/2011/relationships/chartColorStyle" Target="colors550.xml"/><Relationship Id="rId3"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microsoft.com/office/2011/relationships/chartStyle" Target="style551.xml"/><Relationship Id="rId2" Type="http://schemas.microsoft.com/office/2011/relationships/chartColorStyle" Target="colors551.xml"/><Relationship Id="rId3"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microsoft.com/office/2011/relationships/chartStyle" Target="style552.xml"/><Relationship Id="rId2" Type="http://schemas.microsoft.com/office/2011/relationships/chartColorStyle" Target="colors552.xml"/><Relationship Id="rId3"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microsoft.com/office/2011/relationships/chartStyle" Target="style553.xml"/><Relationship Id="rId2" Type="http://schemas.microsoft.com/office/2011/relationships/chartColorStyle" Target="colors553.xml"/><Relationship Id="rId3"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microsoft.com/office/2011/relationships/chartStyle" Target="style554.xml"/><Relationship Id="rId2" Type="http://schemas.microsoft.com/office/2011/relationships/chartColorStyle" Target="colors554.xml"/><Relationship Id="rId3"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microsoft.com/office/2011/relationships/chartStyle" Target="style555.xml"/><Relationship Id="rId2" Type="http://schemas.microsoft.com/office/2011/relationships/chartColorStyle" Target="colors555.xml"/><Relationship Id="rId3"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microsoft.com/office/2011/relationships/chartStyle" Target="style556.xml"/><Relationship Id="rId2" Type="http://schemas.microsoft.com/office/2011/relationships/chartColorStyle" Target="colors556.xml"/><Relationship Id="rId3"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microsoft.com/office/2011/relationships/chartStyle" Target="style557.xml"/><Relationship Id="rId2" Type="http://schemas.microsoft.com/office/2011/relationships/chartColorStyle" Target="colors557.xml"/><Relationship Id="rId3"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microsoft.com/office/2011/relationships/chartStyle" Target="style558.xml"/><Relationship Id="rId2" Type="http://schemas.microsoft.com/office/2011/relationships/chartColorStyle" Target="colors558.xml"/><Relationship Id="rId3"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microsoft.com/office/2011/relationships/chartStyle" Target="style559.xml"/><Relationship Id="rId2" Type="http://schemas.microsoft.com/office/2011/relationships/chartColorStyle" Target="colors559.xml"/><Relationship Id="rId3"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microsoft.com/office/2011/relationships/chartStyle" Target="style56.xml"/><Relationship Id="rId2" Type="http://schemas.microsoft.com/office/2011/relationships/chartColorStyle" Target="colors56.xml"/><Relationship Id="rId3"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microsoft.com/office/2011/relationships/chartStyle" Target="style560.xml"/><Relationship Id="rId2" Type="http://schemas.microsoft.com/office/2011/relationships/chartColorStyle" Target="colors560.xml"/><Relationship Id="rId3"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microsoft.com/office/2011/relationships/chartStyle" Target="style561.xml"/><Relationship Id="rId2" Type="http://schemas.microsoft.com/office/2011/relationships/chartColorStyle" Target="colors561.xml"/><Relationship Id="rId3"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microsoft.com/office/2011/relationships/chartStyle" Target="style562.xml"/><Relationship Id="rId2" Type="http://schemas.microsoft.com/office/2011/relationships/chartColorStyle" Target="colors562.xml"/><Relationship Id="rId3"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microsoft.com/office/2011/relationships/chartStyle" Target="style563.xml"/><Relationship Id="rId2" Type="http://schemas.microsoft.com/office/2011/relationships/chartColorStyle" Target="colors563.xml"/><Relationship Id="rId3"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microsoft.com/office/2011/relationships/chartStyle" Target="style564.xml"/><Relationship Id="rId2" Type="http://schemas.microsoft.com/office/2011/relationships/chartColorStyle" Target="colors564.xml"/><Relationship Id="rId3"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microsoft.com/office/2011/relationships/chartStyle" Target="style565.xml"/><Relationship Id="rId2" Type="http://schemas.microsoft.com/office/2011/relationships/chartColorStyle" Target="colors565.xml"/><Relationship Id="rId3"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microsoft.com/office/2011/relationships/chartStyle" Target="style566.xml"/><Relationship Id="rId2" Type="http://schemas.microsoft.com/office/2011/relationships/chartColorStyle" Target="colors566.xml"/><Relationship Id="rId3"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microsoft.com/office/2011/relationships/chartStyle" Target="style567.xml"/><Relationship Id="rId2" Type="http://schemas.microsoft.com/office/2011/relationships/chartColorStyle" Target="colors567.xml"/><Relationship Id="rId3"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microsoft.com/office/2011/relationships/chartStyle" Target="style568.xml"/><Relationship Id="rId2" Type="http://schemas.microsoft.com/office/2011/relationships/chartColorStyle" Target="colors568.xml"/><Relationship Id="rId3"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microsoft.com/office/2011/relationships/chartStyle" Target="style569.xml"/><Relationship Id="rId2" Type="http://schemas.microsoft.com/office/2011/relationships/chartColorStyle" Target="colors569.xml"/><Relationship Id="rId3"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microsoft.com/office/2011/relationships/chartStyle" Target="style57.xml"/><Relationship Id="rId2" Type="http://schemas.microsoft.com/office/2011/relationships/chartColorStyle" Target="colors57.xml"/><Relationship Id="rId3"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microsoft.com/office/2011/relationships/chartStyle" Target="style570.xml"/><Relationship Id="rId2" Type="http://schemas.microsoft.com/office/2011/relationships/chartColorStyle" Target="colors570.xml"/><Relationship Id="rId3"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microsoft.com/office/2011/relationships/chartStyle" Target="style571.xml"/><Relationship Id="rId2" Type="http://schemas.microsoft.com/office/2011/relationships/chartColorStyle" Target="colors571.xml"/><Relationship Id="rId3"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microsoft.com/office/2011/relationships/chartStyle" Target="style572.xml"/><Relationship Id="rId2" Type="http://schemas.microsoft.com/office/2011/relationships/chartColorStyle" Target="colors572.xml"/><Relationship Id="rId3"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microsoft.com/office/2011/relationships/chartStyle" Target="style573.xml"/><Relationship Id="rId2" Type="http://schemas.microsoft.com/office/2011/relationships/chartColorStyle" Target="colors573.xml"/><Relationship Id="rId3"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microsoft.com/office/2011/relationships/chartStyle" Target="style574.xml"/><Relationship Id="rId2" Type="http://schemas.microsoft.com/office/2011/relationships/chartColorStyle" Target="colors574.xml"/><Relationship Id="rId3"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microsoft.com/office/2011/relationships/chartStyle" Target="style575.xml"/><Relationship Id="rId2" Type="http://schemas.microsoft.com/office/2011/relationships/chartColorStyle" Target="colors575.xml"/><Relationship Id="rId3"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microsoft.com/office/2011/relationships/chartStyle" Target="style576.xml"/><Relationship Id="rId2" Type="http://schemas.microsoft.com/office/2011/relationships/chartColorStyle" Target="colors576.xml"/><Relationship Id="rId3"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microsoft.com/office/2011/relationships/chartStyle" Target="style577.xml"/><Relationship Id="rId2" Type="http://schemas.microsoft.com/office/2011/relationships/chartColorStyle" Target="colors577.xml"/><Relationship Id="rId3"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microsoft.com/office/2011/relationships/chartStyle" Target="style578.xml"/><Relationship Id="rId2" Type="http://schemas.microsoft.com/office/2011/relationships/chartColorStyle" Target="colors578.xml"/><Relationship Id="rId3"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microsoft.com/office/2011/relationships/chartStyle" Target="style579.xml"/><Relationship Id="rId2" Type="http://schemas.microsoft.com/office/2011/relationships/chartColorStyle" Target="colors579.xml"/><Relationship Id="rId3"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microsoft.com/office/2011/relationships/chartStyle" Target="style58.xml"/><Relationship Id="rId2" Type="http://schemas.microsoft.com/office/2011/relationships/chartColorStyle" Target="colors58.xml"/><Relationship Id="rId3"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microsoft.com/office/2011/relationships/chartStyle" Target="style580.xml"/><Relationship Id="rId2" Type="http://schemas.microsoft.com/office/2011/relationships/chartColorStyle" Target="colors580.xml"/><Relationship Id="rId3"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microsoft.com/office/2011/relationships/chartStyle" Target="style581.xml"/><Relationship Id="rId2" Type="http://schemas.microsoft.com/office/2011/relationships/chartColorStyle" Target="colors581.xml"/><Relationship Id="rId3"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microsoft.com/office/2011/relationships/chartStyle" Target="style582.xml"/><Relationship Id="rId2" Type="http://schemas.microsoft.com/office/2011/relationships/chartColorStyle" Target="colors582.xml"/><Relationship Id="rId3"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microsoft.com/office/2011/relationships/chartStyle" Target="style583.xml"/><Relationship Id="rId2" Type="http://schemas.microsoft.com/office/2011/relationships/chartColorStyle" Target="colors583.xml"/><Relationship Id="rId3"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microsoft.com/office/2011/relationships/chartStyle" Target="style584.xml"/><Relationship Id="rId2" Type="http://schemas.microsoft.com/office/2011/relationships/chartColorStyle" Target="colors584.xml"/><Relationship Id="rId3"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microsoft.com/office/2011/relationships/chartStyle" Target="style585.xml"/><Relationship Id="rId2" Type="http://schemas.microsoft.com/office/2011/relationships/chartColorStyle" Target="colors585.xml"/><Relationship Id="rId3"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microsoft.com/office/2011/relationships/chartStyle" Target="style586.xml"/><Relationship Id="rId2" Type="http://schemas.microsoft.com/office/2011/relationships/chartColorStyle" Target="colors586.xml"/><Relationship Id="rId3"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microsoft.com/office/2011/relationships/chartStyle" Target="style587.xml"/><Relationship Id="rId2" Type="http://schemas.microsoft.com/office/2011/relationships/chartColorStyle" Target="colors587.xml"/><Relationship Id="rId3"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microsoft.com/office/2011/relationships/chartStyle" Target="style588.xml"/><Relationship Id="rId2" Type="http://schemas.microsoft.com/office/2011/relationships/chartColorStyle" Target="colors588.xml"/><Relationship Id="rId3"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microsoft.com/office/2011/relationships/chartStyle" Target="style589.xml"/><Relationship Id="rId2" Type="http://schemas.microsoft.com/office/2011/relationships/chartColorStyle" Target="colors589.xml"/><Relationship Id="rId3"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microsoft.com/office/2011/relationships/chartStyle" Target="style59.xml"/><Relationship Id="rId2" Type="http://schemas.microsoft.com/office/2011/relationships/chartColorStyle" Target="colors59.xml"/><Relationship Id="rId3"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microsoft.com/office/2011/relationships/chartStyle" Target="style590.xml"/><Relationship Id="rId2" Type="http://schemas.microsoft.com/office/2011/relationships/chartColorStyle" Target="colors590.xml"/><Relationship Id="rId3"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microsoft.com/office/2011/relationships/chartStyle" Target="style591.xml"/><Relationship Id="rId2" Type="http://schemas.microsoft.com/office/2011/relationships/chartColorStyle" Target="colors591.xml"/><Relationship Id="rId3"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microsoft.com/office/2011/relationships/chartStyle" Target="style592.xml"/><Relationship Id="rId2" Type="http://schemas.microsoft.com/office/2011/relationships/chartColorStyle" Target="colors592.xml"/><Relationship Id="rId3"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microsoft.com/office/2011/relationships/chartStyle" Target="style593.xml"/><Relationship Id="rId2" Type="http://schemas.microsoft.com/office/2011/relationships/chartColorStyle" Target="colors593.xml"/><Relationship Id="rId3"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microsoft.com/office/2011/relationships/chartStyle" Target="style594.xml"/><Relationship Id="rId2" Type="http://schemas.microsoft.com/office/2011/relationships/chartColorStyle" Target="colors594.xml"/><Relationship Id="rId3"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microsoft.com/office/2011/relationships/chartStyle" Target="style595.xml"/><Relationship Id="rId2" Type="http://schemas.microsoft.com/office/2011/relationships/chartColorStyle" Target="colors595.xml"/><Relationship Id="rId3"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microsoft.com/office/2011/relationships/chartStyle" Target="style596.xml"/><Relationship Id="rId2" Type="http://schemas.microsoft.com/office/2011/relationships/chartColorStyle" Target="colors596.xml"/><Relationship Id="rId3"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microsoft.com/office/2011/relationships/chartStyle" Target="style597.xml"/><Relationship Id="rId2" Type="http://schemas.microsoft.com/office/2011/relationships/chartColorStyle" Target="colors597.xml"/><Relationship Id="rId3"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microsoft.com/office/2011/relationships/chartStyle" Target="style598.xml"/><Relationship Id="rId2" Type="http://schemas.microsoft.com/office/2011/relationships/chartColorStyle" Target="colors598.xml"/><Relationship Id="rId3"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microsoft.com/office/2011/relationships/chartStyle" Target="style599.xml"/><Relationship Id="rId2" Type="http://schemas.microsoft.com/office/2011/relationships/chartColorStyle" Target="colors599.xml"/><Relationship Id="rId3"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microsoft.com/office/2011/relationships/chartStyle" Target="style60.xml"/><Relationship Id="rId2" Type="http://schemas.microsoft.com/office/2011/relationships/chartColorStyle" Target="colors60.xml"/><Relationship Id="rId3"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microsoft.com/office/2011/relationships/chartStyle" Target="style600.xml"/><Relationship Id="rId2" Type="http://schemas.microsoft.com/office/2011/relationships/chartColorStyle" Target="colors600.xml"/><Relationship Id="rId3"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microsoft.com/office/2011/relationships/chartStyle" Target="style601.xml"/><Relationship Id="rId2" Type="http://schemas.microsoft.com/office/2011/relationships/chartColorStyle" Target="colors601.xml"/><Relationship Id="rId3"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microsoft.com/office/2011/relationships/chartStyle" Target="style602.xml"/><Relationship Id="rId2" Type="http://schemas.microsoft.com/office/2011/relationships/chartColorStyle" Target="colors602.xml"/><Relationship Id="rId3"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microsoft.com/office/2011/relationships/chartStyle" Target="style603.xml"/><Relationship Id="rId2" Type="http://schemas.microsoft.com/office/2011/relationships/chartColorStyle" Target="colors603.xml"/><Relationship Id="rId3"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microsoft.com/office/2011/relationships/chartStyle" Target="style604.xml"/><Relationship Id="rId2" Type="http://schemas.microsoft.com/office/2011/relationships/chartColorStyle" Target="colors604.xml"/><Relationship Id="rId3"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microsoft.com/office/2011/relationships/chartStyle" Target="style605.xml"/><Relationship Id="rId2" Type="http://schemas.microsoft.com/office/2011/relationships/chartColorStyle" Target="colors605.xml"/><Relationship Id="rId3"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microsoft.com/office/2011/relationships/chartStyle" Target="style606.xml"/><Relationship Id="rId2" Type="http://schemas.microsoft.com/office/2011/relationships/chartColorStyle" Target="colors606.xml"/><Relationship Id="rId3"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microsoft.com/office/2011/relationships/chartStyle" Target="style607.xml"/><Relationship Id="rId2" Type="http://schemas.microsoft.com/office/2011/relationships/chartColorStyle" Target="colors607.xml"/><Relationship Id="rId3"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microsoft.com/office/2011/relationships/chartStyle" Target="style608.xml"/><Relationship Id="rId2" Type="http://schemas.microsoft.com/office/2011/relationships/chartColorStyle" Target="colors608.xml"/><Relationship Id="rId3"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microsoft.com/office/2011/relationships/chartStyle" Target="style609.xml"/><Relationship Id="rId2" Type="http://schemas.microsoft.com/office/2011/relationships/chartColorStyle" Target="colors609.xml"/><Relationship Id="rId3"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microsoft.com/office/2011/relationships/chartStyle" Target="style61.xml"/><Relationship Id="rId2" Type="http://schemas.microsoft.com/office/2011/relationships/chartColorStyle" Target="colors61.xml"/><Relationship Id="rId3"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microsoft.com/office/2011/relationships/chartStyle" Target="style610.xml"/><Relationship Id="rId2" Type="http://schemas.microsoft.com/office/2011/relationships/chartColorStyle" Target="colors610.xml"/><Relationship Id="rId3"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microsoft.com/office/2011/relationships/chartStyle" Target="style611.xml"/><Relationship Id="rId2" Type="http://schemas.microsoft.com/office/2011/relationships/chartColorStyle" Target="colors611.xml"/><Relationship Id="rId3"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microsoft.com/office/2011/relationships/chartStyle" Target="style612.xml"/><Relationship Id="rId2" Type="http://schemas.microsoft.com/office/2011/relationships/chartColorStyle" Target="colors612.xml"/><Relationship Id="rId3"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microsoft.com/office/2011/relationships/chartStyle" Target="style613.xml"/><Relationship Id="rId2" Type="http://schemas.microsoft.com/office/2011/relationships/chartColorStyle" Target="colors613.xml"/><Relationship Id="rId3"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microsoft.com/office/2011/relationships/chartStyle" Target="style614.xml"/><Relationship Id="rId2" Type="http://schemas.microsoft.com/office/2011/relationships/chartColorStyle" Target="colors614.xml"/><Relationship Id="rId3"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microsoft.com/office/2011/relationships/chartStyle" Target="style615.xml"/><Relationship Id="rId2" Type="http://schemas.microsoft.com/office/2011/relationships/chartColorStyle" Target="colors615.xml"/><Relationship Id="rId3"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microsoft.com/office/2011/relationships/chartStyle" Target="style616.xml"/><Relationship Id="rId2" Type="http://schemas.microsoft.com/office/2011/relationships/chartColorStyle" Target="colors616.xml"/><Relationship Id="rId3"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microsoft.com/office/2011/relationships/chartStyle" Target="style617.xml"/><Relationship Id="rId2" Type="http://schemas.microsoft.com/office/2011/relationships/chartColorStyle" Target="colors617.xml"/><Relationship Id="rId3"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microsoft.com/office/2011/relationships/chartStyle" Target="style618.xml"/><Relationship Id="rId2" Type="http://schemas.microsoft.com/office/2011/relationships/chartColorStyle" Target="colors618.xml"/><Relationship Id="rId3"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microsoft.com/office/2011/relationships/chartStyle" Target="style619.xml"/><Relationship Id="rId2" Type="http://schemas.microsoft.com/office/2011/relationships/chartColorStyle" Target="colors619.xml"/><Relationship Id="rId3"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microsoft.com/office/2011/relationships/chartStyle" Target="style62.xml"/><Relationship Id="rId2" Type="http://schemas.microsoft.com/office/2011/relationships/chartColorStyle" Target="colors62.xml"/><Relationship Id="rId3"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microsoft.com/office/2011/relationships/chartStyle" Target="style620.xml"/><Relationship Id="rId2" Type="http://schemas.microsoft.com/office/2011/relationships/chartColorStyle" Target="colors620.xml"/><Relationship Id="rId3"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microsoft.com/office/2011/relationships/chartStyle" Target="style621.xml"/><Relationship Id="rId2" Type="http://schemas.microsoft.com/office/2011/relationships/chartColorStyle" Target="colors621.xml"/><Relationship Id="rId3"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microsoft.com/office/2011/relationships/chartStyle" Target="style622.xml"/><Relationship Id="rId2" Type="http://schemas.microsoft.com/office/2011/relationships/chartColorStyle" Target="colors622.xml"/><Relationship Id="rId3"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microsoft.com/office/2011/relationships/chartStyle" Target="style623.xml"/><Relationship Id="rId2" Type="http://schemas.microsoft.com/office/2011/relationships/chartColorStyle" Target="colors623.xml"/><Relationship Id="rId3"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microsoft.com/office/2011/relationships/chartStyle" Target="style624.xml"/><Relationship Id="rId2" Type="http://schemas.microsoft.com/office/2011/relationships/chartColorStyle" Target="colors624.xml"/><Relationship Id="rId3"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microsoft.com/office/2011/relationships/chartStyle" Target="style625.xml"/><Relationship Id="rId2" Type="http://schemas.microsoft.com/office/2011/relationships/chartColorStyle" Target="colors625.xml"/><Relationship Id="rId3"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microsoft.com/office/2011/relationships/chartStyle" Target="style626.xml"/><Relationship Id="rId2" Type="http://schemas.microsoft.com/office/2011/relationships/chartColorStyle" Target="colors626.xml"/><Relationship Id="rId3"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microsoft.com/office/2011/relationships/chartStyle" Target="style627.xml"/><Relationship Id="rId2" Type="http://schemas.microsoft.com/office/2011/relationships/chartColorStyle" Target="colors627.xml"/><Relationship Id="rId3"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microsoft.com/office/2011/relationships/chartStyle" Target="style628.xml"/><Relationship Id="rId2" Type="http://schemas.microsoft.com/office/2011/relationships/chartColorStyle" Target="colors628.xml"/><Relationship Id="rId3"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microsoft.com/office/2011/relationships/chartStyle" Target="style629.xml"/><Relationship Id="rId2" Type="http://schemas.microsoft.com/office/2011/relationships/chartColorStyle" Target="colors629.xml"/><Relationship Id="rId3"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microsoft.com/office/2011/relationships/chartStyle" Target="style63.xml"/><Relationship Id="rId2" Type="http://schemas.microsoft.com/office/2011/relationships/chartColorStyle" Target="colors63.xml"/><Relationship Id="rId3"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microsoft.com/office/2011/relationships/chartStyle" Target="style630.xml"/><Relationship Id="rId2" Type="http://schemas.microsoft.com/office/2011/relationships/chartColorStyle" Target="colors630.xml"/><Relationship Id="rId3"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microsoft.com/office/2011/relationships/chartStyle" Target="style631.xml"/><Relationship Id="rId2" Type="http://schemas.microsoft.com/office/2011/relationships/chartColorStyle" Target="colors631.xml"/><Relationship Id="rId3"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microsoft.com/office/2011/relationships/chartStyle" Target="style632.xml"/><Relationship Id="rId2" Type="http://schemas.microsoft.com/office/2011/relationships/chartColorStyle" Target="colors632.xml"/><Relationship Id="rId3"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microsoft.com/office/2011/relationships/chartStyle" Target="style633.xml"/><Relationship Id="rId2" Type="http://schemas.microsoft.com/office/2011/relationships/chartColorStyle" Target="colors633.xml"/><Relationship Id="rId3"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microsoft.com/office/2011/relationships/chartStyle" Target="style634.xml"/><Relationship Id="rId2" Type="http://schemas.microsoft.com/office/2011/relationships/chartColorStyle" Target="colors634.xml"/><Relationship Id="rId3"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microsoft.com/office/2011/relationships/chartStyle" Target="style635.xml"/><Relationship Id="rId2" Type="http://schemas.microsoft.com/office/2011/relationships/chartColorStyle" Target="colors635.xml"/><Relationship Id="rId3"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microsoft.com/office/2011/relationships/chartStyle" Target="style636.xml"/><Relationship Id="rId2" Type="http://schemas.microsoft.com/office/2011/relationships/chartColorStyle" Target="colors636.xml"/><Relationship Id="rId3"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microsoft.com/office/2011/relationships/chartStyle" Target="style637.xml"/><Relationship Id="rId2" Type="http://schemas.microsoft.com/office/2011/relationships/chartColorStyle" Target="colors637.xml"/><Relationship Id="rId3"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microsoft.com/office/2011/relationships/chartStyle" Target="style638.xml"/><Relationship Id="rId2" Type="http://schemas.microsoft.com/office/2011/relationships/chartColorStyle" Target="colors638.xml"/><Relationship Id="rId3"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microsoft.com/office/2011/relationships/chartStyle" Target="style639.xml"/><Relationship Id="rId2" Type="http://schemas.microsoft.com/office/2011/relationships/chartColorStyle" Target="colors639.xml"/><Relationship Id="rId3"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microsoft.com/office/2011/relationships/chartStyle" Target="style64.xml"/><Relationship Id="rId2" Type="http://schemas.microsoft.com/office/2011/relationships/chartColorStyle" Target="colors64.xml"/><Relationship Id="rId3"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microsoft.com/office/2011/relationships/chartStyle" Target="style640.xml"/><Relationship Id="rId2" Type="http://schemas.microsoft.com/office/2011/relationships/chartColorStyle" Target="colors640.xml"/><Relationship Id="rId3"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microsoft.com/office/2011/relationships/chartStyle" Target="style641.xml"/><Relationship Id="rId2" Type="http://schemas.microsoft.com/office/2011/relationships/chartColorStyle" Target="colors641.xml"/><Relationship Id="rId3"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microsoft.com/office/2011/relationships/chartStyle" Target="style642.xml"/><Relationship Id="rId2" Type="http://schemas.microsoft.com/office/2011/relationships/chartColorStyle" Target="colors642.xml"/><Relationship Id="rId3"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microsoft.com/office/2011/relationships/chartStyle" Target="style643.xml"/><Relationship Id="rId2" Type="http://schemas.microsoft.com/office/2011/relationships/chartColorStyle" Target="colors643.xml"/><Relationship Id="rId3"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microsoft.com/office/2011/relationships/chartStyle" Target="style644.xml"/><Relationship Id="rId2" Type="http://schemas.microsoft.com/office/2011/relationships/chartColorStyle" Target="colors644.xml"/><Relationship Id="rId3"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microsoft.com/office/2011/relationships/chartStyle" Target="style645.xml"/><Relationship Id="rId2" Type="http://schemas.microsoft.com/office/2011/relationships/chartColorStyle" Target="colors645.xml"/><Relationship Id="rId3"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microsoft.com/office/2011/relationships/chartStyle" Target="style646.xml"/><Relationship Id="rId2" Type="http://schemas.microsoft.com/office/2011/relationships/chartColorStyle" Target="colors646.xml"/><Relationship Id="rId3"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microsoft.com/office/2011/relationships/chartStyle" Target="style647.xml"/><Relationship Id="rId2" Type="http://schemas.microsoft.com/office/2011/relationships/chartColorStyle" Target="colors647.xml"/><Relationship Id="rId3"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microsoft.com/office/2011/relationships/chartStyle" Target="style648.xml"/><Relationship Id="rId2" Type="http://schemas.microsoft.com/office/2011/relationships/chartColorStyle" Target="colors648.xml"/><Relationship Id="rId3"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microsoft.com/office/2011/relationships/chartStyle" Target="style649.xml"/><Relationship Id="rId2" Type="http://schemas.microsoft.com/office/2011/relationships/chartColorStyle" Target="colors649.xml"/><Relationship Id="rId3"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microsoft.com/office/2011/relationships/chartStyle" Target="style65.xml"/><Relationship Id="rId2" Type="http://schemas.microsoft.com/office/2011/relationships/chartColorStyle" Target="colors65.xml"/><Relationship Id="rId3"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microsoft.com/office/2011/relationships/chartStyle" Target="style650.xml"/><Relationship Id="rId2" Type="http://schemas.microsoft.com/office/2011/relationships/chartColorStyle" Target="colors650.xml"/><Relationship Id="rId3"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microsoft.com/office/2011/relationships/chartStyle" Target="style651.xml"/><Relationship Id="rId2" Type="http://schemas.microsoft.com/office/2011/relationships/chartColorStyle" Target="colors651.xml"/><Relationship Id="rId3"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microsoft.com/office/2011/relationships/chartStyle" Target="style652.xml"/><Relationship Id="rId2" Type="http://schemas.microsoft.com/office/2011/relationships/chartColorStyle" Target="colors652.xml"/><Relationship Id="rId3"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microsoft.com/office/2011/relationships/chartStyle" Target="style653.xml"/><Relationship Id="rId2" Type="http://schemas.microsoft.com/office/2011/relationships/chartColorStyle" Target="colors653.xml"/><Relationship Id="rId3"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microsoft.com/office/2011/relationships/chartStyle" Target="style654.xml"/><Relationship Id="rId2" Type="http://schemas.microsoft.com/office/2011/relationships/chartColorStyle" Target="colors654.xml"/><Relationship Id="rId3"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microsoft.com/office/2011/relationships/chartStyle" Target="style655.xml"/><Relationship Id="rId2" Type="http://schemas.microsoft.com/office/2011/relationships/chartColorStyle" Target="colors655.xml"/><Relationship Id="rId3"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microsoft.com/office/2011/relationships/chartStyle" Target="style656.xml"/><Relationship Id="rId2" Type="http://schemas.microsoft.com/office/2011/relationships/chartColorStyle" Target="colors656.xml"/><Relationship Id="rId3"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microsoft.com/office/2011/relationships/chartStyle" Target="style657.xml"/><Relationship Id="rId2" Type="http://schemas.microsoft.com/office/2011/relationships/chartColorStyle" Target="colors657.xml"/><Relationship Id="rId3"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microsoft.com/office/2011/relationships/chartStyle" Target="style658.xml"/><Relationship Id="rId2" Type="http://schemas.microsoft.com/office/2011/relationships/chartColorStyle" Target="colors658.xml"/><Relationship Id="rId3"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microsoft.com/office/2011/relationships/chartStyle" Target="style659.xml"/><Relationship Id="rId2" Type="http://schemas.microsoft.com/office/2011/relationships/chartColorStyle" Target="colors659.xml"/><Relationship Id="rId3"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microsoft.com/office/2011/relationships/chartStyle" Target="style66.xml"/><Relationship Id="rId2" Type="http://schemas.microsoft.com/office/2011/relationships/chartColorStyle" Target="colors66.xml"/><Relationship Id="rId3"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microsoft.com/office/2011/relationships/chartStyle" Target="style660.xml"/><Relationship Id="rId2" Type="http://schemas.microsoft.com/office/2011/relationships/chartColorStyle" Target="colors660.xml"/><Relationship Id="rId3"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microsoft.com/office/2011/relationships/chartStyle" Target="style661.xml"/><Relationship Id="rId2" Type="http://schemas.microsoft.com/office/2011/relationships/chartColorStyle" Target="colors661.xml"/><Relationship Id="rId3"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microsoft.com/office/2011/relationships/chartStyle" Target="style662.xml"/><Relationship Id="rId2" Type="http://schemas.microsoft.com/office/2011/relationships/chartColorStyle" Target="colors662.xml"/><Relationship Id="rId3"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microsoft.com/office/2011/relationships/chartStyle" Target="style663.xml"/><Relationship Id="rId2" Type="http://schemas.microsoft.com/office/2011/relationships/chartColorStyle" Target="colors663.xml"/><Relationship Id="rId3"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microsoft.com/office/2011/relationships/chartStyle" Target="style664.xml"/><Relationship Id="rId2" Type="http://schemas.microsoft.com/office/2011/relationships/chartColorStyle" Target="colors664.xml"/><Relationship Id="rId3"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microsoft.com/office/2011/relationships/chartStyle" Target="style665.xml"/><Relationship Id="rId2" Type="http://schemas.microsoft.com/office/2011/relationships/chartColorStyle" Target="colors665.xml"/><Relationship Id="rId3"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microsoft.com/office/2011/relationships/chartStyle" Target="style666.xml"/><Relationship Id="rId2" Type="http://schemas.microsoft.com/office/2011/relationships/chartColorStyle" Target="colors666.xml"/><Relationship Id="rId3"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microsoft.com/office/2011/relationships/chartStyle" Target="style667.xml"/><Relationship Id="rId2" Type="http://schemas.microsoft.com/office/2011/relationships/chartColorStyle" Target="colors667.xml"/><Relationship Id="rId3"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microsoft.com/office/2011/relationships/chartStyle" Target="style668.xml"/><Relationship Id="rId2" Type="http://schemas.microsoft.com/office/2011/relationships/chartColorStyle" Target="colors668.xml"/><Relationship Id="rId3"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microsoft.com/office/2011/relationships/chartStyle" Target="style669.xml"/><Relationship Id="rId2" Type="http://schemas.microsoft.com/office/2011/relationships/chartColorStyle" Target="colors669.xml"/><Relationship Id="rId3"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microsoft.com/office/2011/relationships/chartStyle" Target="style67.xml"/><Relationship Id="rId2" Type="http://schemas.microsoft.com/office/2011/relationships/chartColorStyle" Target="colors67.xml"/><Relationship Id="rId3"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microsoft.com/office/2011/relationships/chartStyle" Target="style670.xml"/><Relationship Id="rId2" Type="http://schemas.microsoft.com/office/2011/relationships/chartColorStyle" Target="colors670.xml"/><Relationship Id="rId3"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microsoft.com/office/2011/relationships/chartStyle" Target="style671.xml"/><Relationship Id="rId2" Type="http://schemas.microsoft.com/office/2011/relationships/chartColorStyle" Target="colors671.xml"/><Relationship Id="rId3"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microsoft.com/office/2011/relationships/chartStyle" Target="style672.xml"/><Relationship Id="rId2" Type="http://schemas.microsoft.com/office/2011/relationships/chartColorStyle" Target="colors672.xml"/><Relationship Id="rId3"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microsoft.com/office/2011/relationships/chartStyle" Target="style673.xml"/><Relationship Id="rId2" Type="http://schemas.microsoft.com/office/2011/relationships/chartColorStyle" Target="colors673.xml"/><Relationship Id="rId3"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microsoft.com/office/2011/relationships/chartStyle" Target="style674.xml"/><Relationship Id="rId2" Type="http://schemas.microsoft.com/office/2011/relationships/chartColorStyle" Target="colors674.xml"/><Relationship Id="rId3"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microsoft.com/office/2011/relationships/chartStyle" Target="style675.xml"/><Relationship Id="rId2" Type="http://schemas.microsoft.com/office/2011/relationships/chartColorStyle" Target="colors675.xml"/><Relationship Id="rId3"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microsoft.com/office/2011/relationships/chartStyle" Target="style676.xml"/><Relationship Id="rId2" Type="http://schemas.microsoft.com/office/2011/relationships/chartColorStyle" Target="colors676.xml"/><Relationship Id="rId3"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microsoft.com/office/2011/relationships/chartStyle" Target="style677.xml"/><Relationship Id="rId2" Type="http://schemas.microsoft.com/office/2011/relationships/chartColorStyle" Target="colors677.xml"/><Relationship Id="rId3"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microsoft.com/office/2011/relationships/chartStyle" Target="style678.xml"/><Relationship Id="rId2" Type="http://schemas.microsoft.com/office/2011/relationships/chartColorStyle" Target="colors678.xml"/><Relationship Id="rId3"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microsoft.com/office/2011/relationships/chartStyle" Target="style679.xml"/><Relationship Id="rId2" Type="http://schemas.microsoft.com/office/2011/relationships/chartColorStyle" Target="colors679.xml"/><Relationship Id="rId3"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microsoft.com/office/2011/relationships/chartStyle" Target="style68.xml"/><Relationship Id="rId2" Type="http://schemas.microsoft.com/office/2011/relationships/chartColorStyle" Target="colors68.xml"/><Relationship Id="rId3"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microsoft.com/office/2011/relationships/chartStyle" Target="style680.xml"/><Relationship Id="rId2" Type="http://schemas.microsoft.com/office/2011/relationships/chartColorStyle" Target="colors680.xml"/><Relationship Id="rId3"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microsoft.com/office/2011/relationships/chartStyle" Target="style681.xml"/><Relationship Id="rId2" Type="http://schemas.microsoft.com/office/2011/relationships/chartColorStyle" Target="colors681.xml"/><Relationship Id="rId3"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microsoft.com/office/2011/relationships/chartStyle" Target="style682.xml"/><Relationship Id="rId2" Type="http://schemas.microsoft.com/office/2011/relationships/chartColorStyle" Target="colors682.xml"/><Relationship Id="rId3"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microsoft.com/office/2011/relationships/chartStyle" Target="style683.xml"/><Relationship Id="rId2" Type="http://schemas.microsoft.com/office/2011/relationships/chartColorStyle" Target="colors683.xml"/><Relationship Id="rId3"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microsoft.com/office/2011/relationships/chartStyle" Target="style684.xml"/><Relationship Id="rId2" Type="http://schemas.microsoft.com/office/2011/relationships/chartColorStyle" Target="colors684.xml"/><Relationship Id="rId3"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microsoft.com/office/2011/relationships/chartStyle" Target="style685.xml"/><Relationship Id="rId2" Type="http://schemas.microsoft.com/office/2011/relationships/chartColorStyle" Target="colors685.xml"/><Relationship Id="rId3"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microsoft.com/office/2011/relationships/chartStyle" Target="style686.xml"/><Relationship Id="rId2" Type="http://schemas.microsoft.com/office/2011/relationships/chartColorStyle" Target="colors686.xml"/><Relationship Id="rId3"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microsoft.com/office/2011/relationships/chartStyle" Target="style687.xml"/><Relationship Id="rId2" Type="http://schemas.microsoft.com/office/2011/relationships/chartColorStyle" Target="colors687.xml"/><Relationship Id="rId3"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microsoft.com/office/2011/relationships/chartStyle" Target="style688.xml"/><Relationship Id="rId2" Type="http://schemas.microsoft.com/office/2011/relationships/chartColorStyle" Target="colors688.xml"/><Relationship Id="rId3"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microsoft.com/office/2011/relationships/chartStyle" Target="style689.xml"/><Relationship Id="rId2" Type="http://schemas.microsoft.com/office/2011/relationships/chartColorStyle" Target="colors689.xml"/><Relationship Id="rId3"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microsoft.com/office/2011/relationships/chartStyle" Target="style69.xml"/><Relationship Id="rId2" Type="http://schemas.microsoft.com/office/2011/relationships/chartColorStyle" Target="colors69.xml"/><Relationship Id="rId3"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microsoft.com/office/2011/relationships/chartStyle" Target="style690.xml"/><Relationship Id="rId2" Type="http://schemas.microsoft.com/office/2011/relationships/chartColorStyle" Target="colors690.xml"/><Relationship Id="rId3"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microsoft.com/office/2011/relationships/chartStyle" Target="style691.xml"/><Relationship Id="rId2" Type="http://schemas.microsoft.com/office/2011/relationships/chartColorStyle" Target="colors691.xml"/><Relationship Id="rId3"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microsoft.com/office/2011/relationships/chartStyle" Target="style692.xml"/><Relationship Id="rId2" Type="http://schemas.microsoft.com/office/2011/relationships/chartColorStyle" Target="colors692.xml"/><Relationship Id="rId3"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microsoft.com/office/2011/relationships/chartStyle" Target="style693.xml"/><Relationship Id="rId2" Type="http://schemas.microsoft.com/office/2011/relationships/chartColorStyle" Target="colors693.xml"/><Relationship Id="rId3"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microsoft.com/office/2011/relationships/chartStyle" Target="style694.xml"/><Relationship Id="rId2" Type="http://schemas.microsoft.com/office/2011/relationships/chartColorStyle" Target="colors694.xml"/><Relationship Id="rId3"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microsoft.com/office/2011/relationships/chartStyle" Target="style695.xml"/><Relationship Id="rId2" Type="http://schemas.microsoft.com/office/2011/relationships/chartColorStyle" Target="colors695.xml"/><Relationship Id="rId3"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microsoft.com/office/2011/relationships/chartStyle" Target="style696.xml"/><Relationship Id="rId2" Type="http://schemas.microsoft.com/office/2011/relationships/chartColorStyle" Target="colors696.xml"/><Relationship Id="rId3"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microsoft.com/office/2011/relationships/chartStyle" Target="style697.xml"/><Relationship Id="rId2" Type="http://schemas.microsoft.com/office/2011/relationships/chartColorStyle" Target="colors697.xml"/><Relationship Id="rId3"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microsoft.com/office/2011/relationships/chartStyle" Target="style698.xml"/><Relationship Id="rId2" Type="http://schemas.microsoft.com/office/2011/relationships/chartColorStyle" Target="colors698.xml"/><Relationship Id="rId3"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microsoft.com/office/2011/relationships/chartStyle" Target="style699.xml"/><Relationship Id="rId2" Type="http://schemas.microsoft.com/office/2011/relationships/chartColorStyle" Target="colors699.xml"/><Relationship Id="rId3"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microsoft.com/office/2011/relationships/chartStyle" Target="style70.xml"/><Relationship Id="rId2" Type="http://schemas.microsoft.com/office/2011/relationships/chartColorStyle" Target="colors70.xml"/><Relationship Id="rId3"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microsoft.com/office/2011/relationships/chartStyle" Target="style71.xml"/><Relationship Id="rId2" Type="http://schemas.microsoft.com/office/2011/relationships/chartColorStyle" Target="colors71.xml"/><Relationship Id="rId3"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microsoft.com/office/2011/relationships/chartStyle" Target="style72.xml"/><Relationship Id="rId2" Type="http://schemas.microsoft.com/office/2011/relationships/chartColorStyle" Target="colors72.xml"/><Relationship Id="rId3"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microsoft.com/office/2011/relationships/chartStyle" Target="style73.xml"/><Relationship Id="rId2" Type="http://schemas.microsoft.com/office/2011/relationships/chartColorStyle" Target="colors73.xml"/><Relationship Id="rId3"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microsoft.com/office/2011/relationships/chartStyle" Target="style74.xml"/><Relationship Id="rId2" Type="http://schemas.microsoft.com/office/2011/relationships/chartColorStyle" Target="colors74.xml"/><Relationship Id="rId3"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microsoft.com/office/2011/relationships/chartStyle" Target="style75.xml"/><Relationship Id="rId2" Type="http://schemas.microsoft.com/office/2011/relationships/chartColorStyle" Target="colors75.xml"/><Relationship Id="rId3"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microsoft.com/office/2011/relationships/chartStyle" Target="style76.xml"/><Relationship Id="rId2" Type="http://schemas.microsoft.com/office/2011/relationships/chartColorStyle" Target="colors76.xml"/><Relationship Id="rId3"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microsoft.com/office/2011/relationships/chartStyle" Target="style77.xml"/><Relationship Id="rId2" Type="http://schemas.microsoft.com/office/2011/relationships/chartColorStyle" Target="colors77.xml"/><Relationship Id="rId3"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microsoft.com/office/2011/relationships/chartStyle" Target="style78.xml"/><Relationship Id="rId2" Type="http://schemas.microsoft.com/office/2011/relationships/chartColorStyle" Target="colors78.xml"/><Relationship Id="rId3"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microsoft.com/office/2011/relationships/chartStyle" Target="style79.xml"/><Relationship Id="rId2" Type="http://schemas.microsoft.com/office/2011/relationships/chartColorStyle" Target="colors79.xml"/><Relationship Id="rId3"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microsoft.com/office/2011/relationships/chartStyle" Target="style80.xml"/><Relationship Id="rId2" Type="http://schemas.microsoft.com/office/2011/relationships/chartColorStyle" Target="colors80.xml"/><Relationship Id="rId3"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microsoft.com/office/2011/relationships/chartStyle" Target="style81.xml"/><Relationship Id="rId2" Type="http://schemas.microsoft.com/office/2011/relationships/chartColorStyle" Target="colors81.xml"/><Relationship Id="rId3"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microsoft.com/office/2011/relationships/chartStyle" Target="style82.xml"/><Relationship Id="rId2" Type="http://schemas.microsoft.com/office/2011/relationships/chartColorStyle" Target="colors82.xml"/><Relationship Id="rId3"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microsoft.com/office/2011/relationships/chartStyle" Target="style83.xml"/><Relationship Id="rId2" Type="http://schemas.microsoft.com/office/2011/relationships/chartColorStyle" Target="colors83.xml"/><Relationship Id="rId3"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microsoft.com/office/2011/relationships/chartStyle" Target="style84.xml"/><Relationship Id="rId2" Type="http://schemas.microsoft.com/office/2011/relationships/chartColorStyle" Target="colors84.xml"/><Relationship Id="rId3"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microsoft.com/office/2011/relationships/chartStyle" Target="style85.xml"/><Relationship Id="rId2" Type="http://schemas.microsoft.com/office/2011/relationships/chartColorStyle" Target="colors85.xml"/><Relationship Id="rId3"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microsoft.com/office/2011/relationships/chartStyle" Target="style86.xml"/><Relationship Id="rId2" Type="http://schemas.microsoft.com/office/2011/relationships/chartColorStyle" Target="colors86.xml"/><Relationship Id="rId3"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microsoft.com/office/2011/relationships/chartStyle" Target="style87.xml"/><Relationship Id="rId2" Type="http://schemas.microsoft.com/office/2011/relationships/chartColorStyle" Target="colors87.xml"/><Relationship Id="rId3"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microsoft.com/office/2011/relationships/chartStyle" Target="style88.xml"/><Relationship Id="rId2" Type="http://schemas.microsoft.com/office/2011/relationships/chartColorStyle" Target="colors88.xml"/><Relationship Id="rId3"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microsoft.com/office/2011/relationships/chartStyle" Target="style89.xml"/><Relationship Id="rId2" Type="http://schemas.microsoft.com/office/2011/relationships/chartColorStyle" Target="colors89.xml"/><Relationship Id="rId3"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microsoft.com/office/2011/relationships/chartStyle" Target="style90.xml"/><Relationship Id="rId2" Type="http://schemas.microsoft.com/office/2011/relationships/chartColorStyle" Target="colors90.xml"/><Relationship Id="rId3"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microsoft.com/office/2011/relationships/chartStyle" Target="style91.xml"/><Relationship Id="rId2" Type="http://schemas.microsoft.com/office/2011/relationships/chartColorStyle" Target="colors91.xml"/><Relationship Id="rId3"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microsoft.com/office/2011/relationships/chartStyle" Target="style92.xml"/><Relationship Id="rId2" Type="http://schemas.microsoft.com/office/2011/relationships/chartColorStyle" Target="colors92.xml"/><Relationship Id="rId3"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microsoft.com/office/2011/relationships/chartStyle" Target="style93.xml"/><Relationship Id="rId2" Type="http://schemas.microsoft.com/office/2011/relationships/chartColorStyle" Target="colors93.xml"/><Relationship Id="rId3"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microsoft.com/office/2011/relationships/chartStyle" Target="style94.xml"/><Relationship Id="rId2" Type="http://schemas.microsoft.com/office/2011/relationships/chartColorStyle" Target="colors94.xml"/><Relationship Id="rId3"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microsoft.com/office/2011/relationships/chartStyle" Target="style95.xml"/><Relationship Id="rId2" Type="http://schemas.microsoft.com/office/2011/relationships/chartColorStyle" Target="colors95.xml"/><Relationship Id="rId3"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microsoft.com/office/2011/relationships/chartStyle" Target="style96.xml"/><Relationship Id="rId2" Type="http://schemas.microsoft.com/office/2011/relationships/chartColorStyle" Target="colors96.xml"/><Relationship Id="rId3"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microsoft.com/office/2011/relationships/chartStyle" Target="style97.xml"/><Relationship Id="rId2" Type="http://schemas.microsoft.com/office/2011/relationships/chartColorStyle" Target="colors97.xml"/><Relationship Id="rId3"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microsoft.com/office/2011/relationships/chartStyle" Target="style98.xml"/><Relationship Id="rId2" Type="http://schemas.microsoft.com/office/2011/relationships/chartColorStyle" Target="colors98.xml"/><Relationship Id="rId3"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microsoft.com/office/2011/relationships/chartStyle" Target="style99.xml"/><Relationship Id="rId2" Type="http://schemas.microsoft.com/office/2011/relationships/chartColorStyle" Target="colors99.xml"/><Relationship Id="rId3"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92.0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After Sun After Sun Adults Cosmetics Gel 0 - 5 240Ml</c:v>
                </c:pt>
                <c:pt idx="1">
                  <c:v>Beiersdorf Nivea After Sun Adults Cosmetics Crema 0 - 5 200Ml</c:v>
                </c:pt>
              </c:strCache>
            </c:strRef>
          </c:cat>
          <c:val>
            <c:numRef>
              <c:f>Sheet1!$B$2:$B$3</c:f>
              <c:numCache>
                <c:formatCode>General</c:formatCode>
                <c:ptCount val="2"/>
                <c:pt idx="0">
                  <c:v>299.0</c:v>
                </c:pt>
                <c:pt idx="1">
                  <c:v>92.0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364.0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dLbl>
              <c:idx val="1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pt idx="14">
                  <c:v>Edgewell Banana Boat Ultra Sunscreen Adults Sport Roll-On 60+ 75Ml</c:v>
                </c:pt>
              </c:strCache>
            </c:strRef>
          </c:cat>
          <c:val>
            <c:numRef>
              <c:f>Sheet1!$B$2:$B$16</c:f>
              <c:numCache>
                <c:formatCode>General</c:formatCode>
                <c:ptCount val="15"/>
                <c:pt idx="0">
                  <c:v>310.0</c:v>
                </c:pt>
                <c:pt idx="1">
                  <c:v>105.0</c:v>
                </c:pt>
                <c:pt idx="2">
                  <c:v>305.0</c:v>
                </c:pt>
                <c:pt idx="3">
                  <c:v>349.0</c:v>
                </c:pt>
                <c:pt idx="4">
                  <c:v>305.0</c:v>
                </c:pt>
                <c:pt idx="5">
                  <c:v>364.0</c:v>
                </c:pt>
                <c:pt idx="6">
                  <c:v>305.0</c:v>
                </c:pt>
                <c:pt idx="7">
                  <c:v>335.0</c:v>
                </c:pt>
                <c:pt idx="8">
                  <c:v>385.0</c:v>
                </c:pt>
                <c:pt idx="9">
                  <c:v>305.0</c:v>
                </c:pt>
                <c:pt idx="10">
                  <c:v>310.0</c:v>
                </c:pt>
                <c:pt idx="11">
                  <c:v>249.0</c:v>
                </c:pt>
                <c:pt idx="12">
                  <c:v>242.0</c:v>
                </c:pt>
                <c:pt idx="13">
                  <c:v>279.0</c:v>
                </c:pt>
                <c:pt idx="1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Sheet1!$A$2:$A$15</c:f>
              <c:strCache>
                <c:ptCount val="14"/>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strCache>
            </c:strRef>
          </c:cat>
          <c:val>
            <c:numRef>
              <c:f>Sheet1!$B$2:$B$15</c:f>
              <c:numCache>
                <c:formatCode>General</c:formatCode>
                <c:ptCount val="14"/>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Sheet1!$A$2:$A$15</c:f>
              <c:strCache>
                <c:ptCount val="14"/>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strCache>
            </c:strRef>
          </c:cat>
          <c:val>
            <c:numRef>
              <c:f>Sheet1!$B$2:$B$15</c:f>
              <c:numCache>
                <c:formatCode>General</c:formatCode>
                <c:ptCount val="14"/>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strCache>
            </c:strRef>
          </c:cat>
          <c:val>
            <c:numRef>
              <c:f>Sheet1!$B$2:$B$14</c:f>
              <c:numCache>
                <c:formatCode>General</c:formatCode>
                <c:ptCount val="13"/>
                <c:pt idx="0">
                  <c:v>310.0</c:v>
                </c:pt>
                <c:pt idx="1">
                  <c:v>305.0</c:v>
                </c:pt>
                <c:pt idx="2">
                  <c:v>349.0</c:v>
                </c:pt>
                <c:pt idx="3">
                  <c:v>305.0</c:v>
                </c:pt>
                <c:pt idx="4">
                  <c:v>367.5</c:v>
                </c:pt>
                <c:pt idx="5">
                  <c:v>305.0</c:v>
                </c:pt>
                <c:pt idx="6">
                  <c:v>335.0</c:v>
                </c:pt>
                <c:pt idx="7">
                  <c:v>385.0</c:v>
                </c:pt>
                <c:pt idx="8">
                  <c:v>305.0</c:v>
                </c:pt>
                <c:pt idx="9">
                  <c:v>310.0</c:v>
                </c:pt>
                <c:pt idx="10">
                  <c:v>249.0</c:v>
                </c:pt>
                <c:pt idx="11">
                  <c:v>242.0</c:v>
                </c:pt>
                <c:pt idx="12">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205.0</a:t>
                    </a:r>
                  </a:p>
                </c:rich>
              </c:tx>
              <c:showLegendKey val="0"/>
              <c:showVal val="1"/>
              <c:showCatName val="0"/>
              <c:showSerName val="0"/>
              <c:showPercent val="0"/>
              <c:showBubbleSize val="0"/>
            </c:dLbl>
            <c:dLbl>
              <c:idx val="6"/>
              <c:tx>
                <c:rich>
                  <a:bodyPr/>
                  <a:lstStyle/>
                  <a:p>
                    <a:r>
                      <a:t>105.0</a:t>
                    </a:r>
                  </a:p>
                </c:rich>
              </c:tx>
              <c:showLegendKey val="0"/>
              <c:showVal val="1"/>
              <c:showCatName val="0"/>
              <c:showSerName val="0"/>
              <c:showPercent val="0"/>
              <c:showBubbleSize val="0"/>
            </c:dLbl>
            <c:dLbl>
              <c:idx val="7"/>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Hawaiian Tropic Island Sport Sunscreen Adults Sport Liquido 50 60Ml</c:v>
                </c:pt>
                <c:pt idx="1">
                  <c:v>Edgewell Hawaiian Tropic Other Sunscreen Adults Cosmetics Crema 50+ 240Ml</c:v>
                </c:pt>
                <c:pt idx="2">
                  <c:v>Edgewell Hawaiian Tropic Ozono Sunscreen Adults Cosmetics Liquido 50+ 180Ml</c:v>
                </c:pt>
                <c:pt idx="3">
                  <c:v>Edgewell Hawaiian Tropic Ozono Sunscreen Adults Cosmetics Liquido 50+ 240Ml</c:v>
                </c:pt>
                <c:pt idx="4">
                  <c:v>Edgewell Hawaiian Tropic Ozono Sunscreen Adults Cosmetics Spray Liquido 50+ 180Ml</c:v>
                </c:pt>
                <c:pt idx="5">
                  <c:v>Edgewell Hawaiian Tropic Sheer Touch Sunscreen Adults Cosmetics Crema 50 120Ml</c:v>
                </c:pt>
                <c:pt idx="6">
                  <c:v>Edgewell Hawaiian Tropic Sheer Touch Sunscreen Adults Cosmetics Liquido 30 - 49 60Ml</c:v>
                </c:pt>
                <c:pt idx="7">
                  <c:v>Edgewell Hawaiian Tropic Tanning Sunscreen Adults Cosmetics Spray Liquido 15 - 19 220Ml</c:v>
                </c:pt>
              </c:strCache>
            </c:strRef>
          </c:cat>
          <c:val>
            <c:numRef>
              <c:f>Sheet1!$B$2:$B$9</c:f>
              <c:numCache>
                <c:formatCode>General</c:formatCode>
                <c:ptCount val="8"/>
                <c:pt idx="0">
                  <c:v>105.0</c:v>
                </c:pt>
                <c:pt idx="1">
                  <c:v>350.0</c:v>
                </c:pt>
                <c:pt idx="2">
                  <c:v>350.0</c:v>
                </c:pt>
                <c:pt idx="3">
                  <c:v>350.0</c:v>
                </c:pt>
                <c:pt idx="4">
                  <c:v>385.0</c:v>
                </c:pt>
                <c:pt idx="5">
                  <c:v>205.0</c:v>
                </c:pt>
                <c:pt idx="6">
                  <c:v>105.0</c:v>
                </c:pt>
                <c:pt idx="7">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305.0</a:t>
                    </a:r>
                  </a:p>
                </c:rich>
              </c:tx>
              <c:showLegendKey val="0"/>
              <c:showVal val="1"/>
              <c:showCatName val="0"/>
              <c:showSerName val="0"/>
              <c:showPercent val="0"/>
              <c:showBubbleSize val="0"/>
            </c:dLbl>
            <c:dLbl>
              <c:idx val="8"/>
              <c:tx>
                <c:rich>
                  <a:bodyPr/>
                  <a:lstStyle/>
                  <a:p>
                    <a:r>
                      <a:t>310.0</a:t>
                    </a:r>
                  </a:p>
                </c:rich>
              </c:tx>
              <c:showLegendKey val="0"/>
              <c:showVal val="1"/>
              <c:showCatName val="0"/>
              <c:showSerName val="0"/>
              <c:showPercent val="0"/>
              <c:showBubbleSize val="0"/>
            </c:dLbl>
            <c:dLbl>
              <c:idx val="9"/>
              <c:tx>
                <c:rich>
                  <a:bodyPr/>
                  <a:lstStyle/>
                  <a:p>
                    <a:r>
                      <a:t>249.0</a:t>
                    </a:r>
                  </a:p>
                </c:rich>
              </c:tx>
              <c:showLegendKey val="0"/>
              <c:showVal val="1"/>
              <c:showCatName val="0"/>
              <c:showSerName val="0"/>
              <c:showPercent val="0"/>
              <c:showBubbleSize val="0"/>
            </c:dLbl>
            <c:dLbl>
              <c:idx val="10"/>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Spray Liquido 50 220Ml</c:v>
                </c:pt>
                <c:pt idx="7">
                  <c:v>Edgewell Banana Boat Kids Sport Sunscreen Kids Cosmetics Crema 50 180Ml</c:v>
                </c:pt>
                <c:pt idx="8">
                  <c:v>Edgewell Banana Boat Mineral Sunscreen Adults Cosmetics Locion 50 60Ml</c:v>
                </c:pt>
                <c:pt idx="9">
                  <c:v>Edgewell Banana Boat Mineral Sunscreen Adults Sport Locion 50 180Ml</c:v>
                </c:pt>
                <c:pt idx="10">
                  <c:v>Edgewell Banana Boat Mineral Sunscreen Kids Cosmetics Locion 50 180Ml</c:v>
                </c:pt>
              </c:strCache>
            </c:strRef>
          </c:cat>
          <c:val>
            <c:numRef>
              <c:f>Sheet1!$B$2:$B$12</c:f>
              <c:numCache>
                <c:formatCode>General</c:formatCode>
                <c:ptCount val="11"/>
                <c:pt idx="0">
                  <c:v>310.0</c:v>
                </c:pt>
                <c:pt idx="1">
                  <c:v>305.0</c:v>
                </c:pt>
                <c:pt idx="2">
                  <c:v>349.0</c:v>
                </c:pt>
                <c:pt idx="3">
                  <c:v>305.0</c:v>
                </c:pt>
                <c:pt idx="4">
                  <c:v>385.0</c:v>
                </c:pt>
                <c:pt idx="5">
                  <c:v>305.0</c:v>
                </c:pt>
                <c:pt idx="6">
                  <c:v>385.0</c:v>
                </c:pt>
                <c:pt idx="7">
                  <c:v>305.0</c:v>
                </c:pt>
                <c:pt idx="8">
                  <c:v>310.0</c:v>
                </c:pt>
                <c:pt idx="9">
                  <c:v>249.0</c:v>
                </c:pt>
                <c:pt idx="10">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376.25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dLbl>
              <c:idx val="1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pt idx="14">
                  <c:v>Edgewell Banana Boat Ultra Sunscreen Adults Sport Roll-On 60+ 75Ml</c:v>
                </c:pt>
              </c:strCache>
            </c:strRef>
          </c:cat>
          <c:val>
            <c:numRef>
              <c:f>Sheet1!$B$2:$B$16</c:f>
              <c:numCache>
                <c:formatCode>General</c:formatCode>
                <c:ptCount val="15"/>
                <c:pt idx="0">
                  <c:v>310.0</c:v>
                </c:pt>
                <c:pt idx="1">
                  <c:v>105.0</c:v>
                </c:pt>
                <c:pt idx="2">
                  <c:v>305.0</c:v>
                </c:pt>
                <c:pt idx="3">
                  <c:v>349.0</c:v>
                </c:pt>
                <c:pt idx="4">
                  <c:v>305.0</c:v>
                </c:pt>
                <c:pt idx="5">
                  <c:v>376.25</c:v>
                </c:pt>
                <c:pt idx="6">
                  <c:v>305.0</c:v>
                </c:pt>
                <c:pt idx="7">
                  <c:v>335.0</c:v>
                </c:pt>
                <c:pt idx="8">
                  <c:v>385.0</c:v>
                </c:pt>
                <c:pt idx="9">
                  <c:v>305.0</c:v>
                </c:pt>
                <c:pt idx="10">
                  <c:v>310.0</c:v>
                </c:pt>
                <c:pt idx="11">
                  <c:v>249.0</c:v>
                </c:pt>
                <c:pt idx="12">
                  <c:v>242.0</c:v>
                </c:pt>
                <c:pt idx="13">
                  <c:v>279.0</c:v>
                </c:pt>
                <c:pt idx="1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strCache>
            </c:strRef>
          </c:cat>
          <c:val>
            <c:numRef>
              <c:f>Sheet1!$B$2:$B$13</c:f>
              <c:numCache>
                <c:formatCode>General</c:formatCode>
                <c:ptCount val="12"/>
                <c:pt idx="0">
                  <c:v>310.0</c:v>
                </c:pt>
                <c:pt idx="1">
                  <c:v>305.0</c:v>
                </c:pt>
                <c:pt idx="2">
                  <c:v>349.0</c:v>
                </c:pt>
                <c:pt idx="3">
                  <c:v>305.0</c:v>
                </c:pt>
                <c:pt idx="4">
                  <c:v>385.0</c:v>
                </c:pt>
                <c:pt idx="5">
                  <c:v>305.0</c:v>
                </c:pt>
                <c:pt idx="6">
                  <c:v>335.0</c:v>
                </c:pt>
                <c:pt idx="7">
                  <c:v>385.0</c:v>
                </c:pt>
                <c:pt idx="8">
                  <c:v>305.0</c:v>
                </c:pt>
                <c:pt idx="9">
                  <c:v>310.0</c:v>
                </c:pt>
                <c:pt idx="10">
                  <c:v>249.0</c:v>
                </c:pt>
                <c:pt idx="11">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strCache>
            </c:strRef>
          </c:cat>
          <c:val>
            <c:numRef>
              <c:f>Sheet1!$B$2:$B$14</c:f>
              <c:numCache>
                <c:formatCode>General</c:formatCode>
                <c:ptCount val="13"/>
                <c:pt idx="0">
                  <c:v>310.0</c:v>
                </c:pt>
                <c:pt idx="1">
                  <c:v>305.0</c:v>
                </c:pt>
                <c:pt idx="2">
                  <c:v>349.0</c:v>
                </c:pt>
                <c:pt idx="3">
                  <c:v>305.0</c:v>
                </c:pt>
                <c:pt idx="4">
                  <c:v>367.5</c:v>
                </c:pt>
                <c:pt idx="5">
                  <c:v>305.0</c:v>
                </c:pt>
                <c:pt idx="6">
                  <c:v>335.0</c:v>
                </c:pt>
                <c:pt idx="7">
                  <c:v>385.0</c:v>
                </c:pt>
                <c:pt idx="8">
                  <c:v>305.0</c:v>
                </c:pt>
                <c:pt idx="9">
                  <c:v>310.0</c:v>
                </c:pt>
                <c:pt idx="10">
                  <c:v>249.0</c:v>
                </c:pt>
                <c:pt idx="11">
                  <c:v>242.0</c:v>
                </c:pt>
                <c:pt idx="12">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strCache>
            </c:strRef>
          </c:cat>
          <c:val>
            <c:numRef>
              <c:f>Sheet1!$B$2:$B$11</c:f>
              <c:numCache>
                <c:formatCode>General</c:formatCode>
                <c:ptCount val="10"/>
                <c:pt idx="0">
                  <c:v>105.0</c:v>
                </c:pt>
                <c:pt idx="1">
                  <c:v>350.0</c:v>
                </c:pt>
                <c:pt idx="2">
                  <c:v>205.0</c:v>
                </c:pt>
                <c:pt idx="3">
                  <c:v>350.0</c:v>
                </c:pt>
                <c:pt idx="4">
                  <c:v>350.0</c:v>
                </c:pt>
                <c:pt idx="5">
                  <c:v>125.0</c:v>
                </c:pt>
                <c:pt idx="6">
                  <c:v>385.0</c:v>
                </c:pt>
                <c:pt idx="7">
                  <c:v>299.0</c:v>
                </c:pt>
                <c:pt idx="8">
                  <c:v>205.0</c:v>
                </c:pt>
                <c:pt idx="9">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strCache>
            </c:strRef>
          </c:cat>
          <c:val>
            <c:numRef>
              <c:f>Sheet1!$B$2:$B$13</c:f>
              <c:numCache>
                <c:formatCode>General</c:formatCode>
                <c:ptCount val="12"/>
                <c:pt idx="0">
                  <c:v>310.0</c:v>
                </c:pt>
                <c:pt idx="1">
                  <c:v>305.0</c:v>
                </c:pt>
                <c:pt idx="2">
                  <c:v>349.0</c:v>
                </c:pt>
                <c:pt idx="3">
                  <c:v>305.0</c:v>
                </c:pt>
                <c:pt idx="4">
                  <c:v>350.0</c:v>
                </c:pt>
                <c:pt idx="5">
                  <c:v>305.0</c:v>
                </c:pt>
                <c:pt idx="6">
                  <c:v>335.0</c:v>
                </c:pt>
                <c:pt idx="7">
                  <c:v>385.0</c:v>
                </c:pt>
                <c:pt idx="8">
                  <c:v>305.0</c:v>
                </c:pt>
                <c:pt idx="9">
                  <c:v>310.0</c:v>
                </c:pt>
                <c:pt idx="10">
                  <c:v>249.0</c:v>
                </c:pt>
                <c:pt idx="11">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strCache>
            </c:strRef>
          </c:cat>
          <c:val>
            <c:numRef>
              <c:f>Sheet1!$B$2:$B$14</c:f>
              <c:numCache>
                <c:formatCode>General</c:formatCode>
                <c:ptCount val="13"/>
                <c:pt idx="0">
                  <c:v>310.0</c:v>
                </c:pt>
                <c:pt idx="1">
                  <c:v>305.0</c:v>
                </c:pt>
                <c:pt idx="2">
                  <c:v>349.0</c:v>
                </c:pt>
                <c:pt idx="3">
                  <c:v>305.0</c:v>
                </c:pt>
                <c:pt idx="4">
                  <c:v>367.5</c:v>
                </c:pt>
                <c:pt idx="5">
                  <c:v>305.0</c:v>
                </c:pt>
                <c:pt idx="6">
                  <c:v>335.0</c:v>
                </c:pt>
                <c:pt idx="7">
                  <c:v>385.0</c:v>
                </c:pt>
                <c:pt idx="8">
                  <c:v>305.0</c:v>
                </c:pt>
                <c:pt idx="9">
                  <c:v>310.0</c:v>
                </c:pt>
                <c:pt idx="10">
                  <c:v>249.0</c:v>
                </c:pt>
                <c:pt idx="11">
                  <c:v>242.0</c:v>
                </c:pt>
                <c:pt idx="12">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125.0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299.0</a:t>
                    </a:r>
                  </a:p>
                </c:rich>
              </c:tx>
              <c:showLegendKey val="0"/>
              <c:showVal val="1"/>
              <c:showCatName val="0"/>
              <c:showSerName val="0"/>
              <c:showPercent val="0"/>
              <c:showBubbleSize val="0"/>
            </c:dLbl>
            <c:dLbl>
              <c:idx val="9"/>
              <c:tx>
                <c:rich>
                  <a:bodyPr/>
                  <a:lstStyle/>
                  <a:p>
                    <a:r>
                      <a:t>205.0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50+ 240Ml</c:v>
                </c:pt>
                <c:pt idx="6">
                  <c:v>Edgewell Hawaiian Tropic Ozono Sunscreen Adults Cosmetics Liquido 50+ 90Ml</c:v>
                </c:pt>
                <c:pt idx="7">
                  <c:v>Edgewell Hawaiian Tropic Ozono Sunscreen Adults Cosmetics Spray Liquido 50+ 180Ml</c:v>
                </c:pt>
                <c:pt idx="8">
                  <c:v>Edgewell Hawaiian Tropic Sheer Touch Sunscreen Adults Cosmetics Crema 30 - 49 240Ml</c:v>
                </c:pt>
                <c:pt idx="9">
                  <c:v>Edgewell Hawaiian Tropic Sheer Touch Sunscreen Adults Cosmetics Crema 50 120Ml</c:v>
                </c:pt>
                <c:pt idx="10">
                  <c:v>Edgewell Hawaiian Tropic Sheer Touch Sunscreen Adults Cosmetics Liquido 30 - 49 60Ml</c:v>
                </c:pt>
              </c:strCache>
            </c:strRef>
          </c:cat>
          <c:val>
            <c:numRef>
              <c:f>Sheet1!$B$2:$B$12</c:f>
              <c:numCache>
                <c:formatCode>General</c:formatCode>
                <c:ptCount val="11"/>
                <c:pt idx="0">
                  <c:v>299.0</c:v>
                </c:pt>
                <c:pt idx="1">
                  <c:v>299.0</c:v>
                </c:pt>
                <c:pt idx="2">
                  <c:v>105.0</c:v>
                </c:pt>
                <c:pt idx="3">
                  <c:v>350.0</c:v>
                </c:pt>
                <c:pt idx="4">
                  <c:v>205.0</c:v>
                </c:pt>
                <c:pt idx="5">
                  <c:v>350.0</c:v>
                </c:pt>
                <c:pt idx="6">
                  <c:v>125.0</c:v>
                </c:pt>
                <c:pt idx="7">
                  <c:v>385.0</c:v>
                </c:pt>
                <c:pt idx="8">
                  <c:v>299.0</c:v>
                </c:pt>
                <c:pt idx="9">
                  <c:v>205.0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strCache>
            </c:strRef>
          </c:cat>
          <c:val>
            <c:numRef>
              <c:f>Sheet1!$B$2:$B$10</c:f>
              <c:numCache>
                <c:formatCode>General</c:formatCode>
                <c:ptCount val="9"/>
                <c:pt idx="0">
                  <c:v>105.0</c:v>
                </c:pt>
                <c:pt idx="1">
                  <c:v>350.0</c:v>
                </c:pt>
                <c:pt idx="2">
                  <c:v>205.0</c:v>
                </c:pt>
                <c:pt idx="3">
                  <c:v>350.0</c:v>
                </c:pt>
                <c:pt idx="4">
                  <c:v>125.0</c:v>
                </c:pt>
                <c:pt idx="5">
                  <c:v>385.0</c:v>
                </c:pt>
                <c:pt idx="6">
                  <c:v>299.0</c:v>
                </c:pt>
                <c:pt idx="7">
                  <c:v>205.0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strCache>
            </c:strRef>
          </c:cat>
          <c:val>
            <c:numRef>
              <c:f>Sheet1!$B$2:$B$11</c:f>
              <c:numCache>
                <c:formatCode>General</c:formatCode>
                <c:ptCount val="10"/>
                <c:pt idx="0">
                  <c:v>310.0</c:v>
                </c:pt>
                <c:pt idx="1">
                  <c:v>305.0</c:v>
                </c:pt>
                <c:pt idx="2">
                  <c:v>349.0</c:v>
                </c:pt>
                <c:pt idx="3">
                  <c:v>305.0</c:v>
                </c:pt>
                <c:pt idx="4">
                  <c:v>367.5</c:v>
                </c:pt>
                <c:pt idx="5">
                  <c:v>305.0</c:v>
                </c:pt>
                <c:pt idx="6">
                  <c:v>335.0</c:v>
                </c:pt>
                <c:pt idx="7">
                  <c:v>385.0</c:v>
                </c:pt>
                <c:pt idx="8">
                  <c:v>305.0</c:v>
                </c:pt>
                <c:pt idx="9">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Beauty Care Antioxidant Sunscreen Adults Cosmetics Liquido 50+ 50Ml</c:v>
                </c:pt>
                <c:pt idx="1">
                  <c:v>Edgewell Beauty Care Sensitive Sunscreen Adults Cosmetics Liquido 50+ 50Ml</c:v>
                </c:pt>
              </c:strCache>
            </c:strRef>
          </c:cat>
          <c:val>
            <c:numRef>
              <c:f>Sheet1!$B$2:$B$3</c:f>
              <c:numCache>
                <c:formatCode>General</c:formatCode>
                <c:ptCount val="2"/>
                <c:pt idx="0">
                  <c:v>179.0</c:v>
                </c:pt>
                <c:pt idx="1">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Kids Cosmetics Locion 50 180Ml</c:v>
                </c:pt>
                <c:pt idx="12">
                  <c:v>Edgewell Banana Boat Tanning Tanning Adults Cosmetics Spray Aceite 0 - 5 237Ml</c:v>
                </c:pt>
              </c:strCache>
            </c:strRef>
          </c:cat>
          <c:val>
            <c:numRef>
              <c:f>Sheet1!$B$2:$B$14</c:f>
              <c:numCache>
                <c:formatCode>General</c:formatCode>
                <c:ptCount val="13"/>
                <c:pt idx="0">
                  <c:v>310.0</c:v>
                </c:pt>
                <c:pt idx="1">
                  <c:v>105.0</c:v>
                </c:pt>
                <c:pt idx="2">
                  <c:v>305.0</c:v>
                </c:pt>
                <c:pt idx="3">
                  <c:v>349.0</c:v>
                </c:pt>
                <c:pt idx="4">
                  <c:v>305.0</c:v>
                </c:pt>
                <c:pt idx="5">
                  <c:v>367.5</c:v>
                </c:pt>
                <c:pt idx="6">
                  <c:v>305.0</c:v>
                </c:pt>
                <c:pt idx="7">
                  <c:v>335.0</c:v>
                </c:pt>
                <c:pt idx="8">
                  <c:v>385.0</c:v>
                </c:pt>
                <c:pt idx="9">
                  <c:v>305.0</c:v>
                </c:pt>
                <c:pt idx="10">
                  <c:v>310.0</c:v>
                </c:pt>
                <c:pt idx="11">
                  <c:v>242.0</c:v>
                </c:pt>
                <c:pt idx="12">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185.0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125.0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Other Sunscreen Adults Cosmetics Crema 50+ 240Ml</c:v>
                </c:pt>
                <c:pt idx="1">
                  <c:v>Edgewell Hawaiian Tropic Ozono Sunscreen Adults Cosmetics Liquido 50+ 240Ml</c:v>
                </c:pt>
                <c:pt idx="2">
                  <c:v>Edgewell Hawaiian Tropic Ozono Sunscreen Adults Cosmetics Liquido 50+ 90Ml</c:v>
                </c:pt>
                <c:pt idx="3">
                  <c:v>Edgewell Hawaiian Tropic Sheer Touch Sunscreen Adults Cosmetics Crema 50 120Ml</c:v>
                </c:pt>
              </c:strCache>
            </c:strRef>
          </c:cat>
          <c:val>
            <c:numRef>
              <c:f>Sheet1!$B$2:$B$5</c:f>
              <c:numCache>
                <c:formatCode>General</c:formatCode>
                <c:ptCount val="4"/>
                <c:pt idx="0">
                  <c:v>350.0</c:v>
                </c:pt>
                <c:pt idx="1">
                  <c:v>350.0</c:v>
                </c:pt>
                <c:pt idx="2">
                  <c:v>125.0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Advanced Protection Sunscreen Adults Cosmetics Liquido 50+ 240Ml</c:v>
                </c:pt>
                <c:pt idx="1">
                  <c:v>Edgewell Banana Boat Aqua Protect Sunscreen Adults Cosmetics Crema 50+ 236Ml</c:v>
                </c:pt>
                <c:pt idx="2">
                  <c:v>Edgewell Banana Boat Aqua Protect Sunscreen Adults Sport Crema 50+ 236Ml</c:v>
                </c:pt>
                <c:pt idx="3">
                  <c:v>Edgewell Banana Boat Banded Pack Banded Pack 2X Sunscreen Multi 50+ 236Ml</c:v>
                </c:pt>
                <c:pt idx="4">
                  <c:v>Edgewell Banana Boat Dry Balance Sunscreen Adults Sport Crema 50+ 180Ml</c:v>
                </c:pt>
              </c:strCache>
            </c:strRef>
          </c:cat>
          <c:val>
            <c:numRef>
              <c:f>Sheet1!$B$2:$B$6</c:f>
              <c:numCache>
                <c:formatCode>General</c:formatCode>
                <c:ptCount val="5"/>
                <c:pt idx="0">
                  <c:v>310.0</c:v>
                </c:pt>
                <c:pt idx="1">
                  <c:v>305.0</c:v>
                </c:pt>
                <c:pt idx="2">
                  <c:v>305.0</c:v>
                </c:pt>
                <c:pt idx="3">
                  <c:v>305.0</c:v>
                </c:pt>
                <c:pt idx="4">
                  <c:v>335.0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Beauty Care Sensitive Sunscreen Adults Cosmetics Liquido 50+ 50Ml</c:v>
                </c:pt>
              </c:strCache>
            </c:strRef>
          </c:cat>
          <c:val>
            <c:numRef>
              <c:f>Sheet1!$B$2:$B$2</c:f>
              <c:numCache>
                <c:formatCode>General</c:formatCode>
                <c:ptCount val="1"/>
                <c:pt idx="0">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strCache>
            </c:strRef>
          </c:cat>
          <c:val>
            <c:numRef>
              <c:f>Sheet1!$B$2:$B$10</c:f>
              <c:numCache>
                <c:formatCode>General</c:formatCode>
                <c:ptCount val="9"/>
                <c:pt idx="0">
                  <c:v>105.0</c:v>
                </c:pt>
                <c:pt idx="1">
                  <c:v>350.0</c:v>
                </c:pt>
                <c:pt idx="2">
                  <c:v>205.0</c:v>
                </c:pt>
                <c:pt idx="3">
                  <c:v>350.0</c:v>
                </c:pt>
                <c:pt idx="4">
                  <c:v>125.0</c:v>
                </c:pt>
                <c:pt idx="5">
                  <c:v>385.0</c:v>
                </c:pt>
                <c:pt idx="6">
                  <c:v>299.0</c:v>
                </c:pt>
                <c:pt idx="7">
                  <c:v>205.0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Kids Cosmetics Locion 50 180Ml</c:v>
                </c:pt>
              </c:strCache>
            </c:strRef>
          </c:cat>
          <c:val>
            <c:numRef>
              <c:f>Sheet1!$B$2:$B$11</c:f>
              <c:numCache>
                <c:formatCode>General</c:formatCode>
                <c:ptCount val="10"/>
                <c:pt idx="0">
                  <c:v>310.0</c:v>
                </c:pt>
                <c:pt idx="1">
                  <c:v>305.0</c:v>
                </c:pt>
                <c:pt idx="2">
                  <c:v>349.0</c:v>
                </c:pt>
                <c:pt idx="3">
                  <c:v>305.0</c:v>
                </c:pt>
                <c:pt idx="4">
                  <c:v>367.5</c:v>
                </c:pt>
                <c:pt idx="5">
                  <c:v>305.0</c:v>
                </c:pt>
                <c:pt idx="6">
                  <c:v>335.0</c:v>
                </c:pt>
                <c:pt idx="7">
                  <c:v>385.0</c:v>
                </c:pt>
                <c:pt idx="8">
                  <c:v>305.0</c:v>
                </c:pt>
                <c:pt idx="9">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dLbl>
              <c:idx val="11"/>
              <c:tx>
                <c:rich>
                  <a:bodyPr/>
                  <a:lstStyle/>
                  <a:p>
                    <a:r>
                      <a:t>659.0</a:t>
                    </a:r>
                  </a:p>
                </c:rich>
              </c:tx>
              <c:showLegendKey val="0"/>
              <c:showVal val="1"/>
              <c:showCatName val="0"/>
              <c:showSerName val="0"/>
              <c:showPercent val="0"/>
              <c:showBubbleSize val="0"/>
            </c:dLbl>
            <c:dLbl>
              <c:idx val="12"/>
              <c:tx>
                <c:rich>
                  <a:bodyPr/>
                  <a:lstStyle/>
                  <a:p>
                    <a:r>
                      <a:t>719.0</a:t>
                    </a:r>
                  </a:p>
                </c:rich>
              </c:tx>
              <c:showLegendKey val="0"/>
              <c:showVal val="1"/>
              <c:showCatName val="0"/>
              <c:showSerName val="0"/>
              <c:showPercent val="0"/>
              <c:showBubbleSize val="0"/>
            </c:dLbl>
            <c:dLbl>
              <c:idx val="13"/>
              <c:tx>
                <c:rich>
                  <a:bodyPr/>
                  <a:lstStyle/>
                  <a:p>
                    <a:r>
                      <a:t>683.48</a:t>
                    </a:r>
                  </a:p>
                </c:rich>
              </c:tx>
              <c:showLegendKey val="0"/>
              <c:showVal val="1"/>
              <c:showCatName val="0"/>
              <c:showSerName val="0"/>
              <c:showPercent val="0"/>
              <c:showBubbleSize val="0"/>
            </c:dLbl>
            <c:dLbl>
              <c:idx val="14"/>
              <c:tx>
                <c:rich>
                  <a:bodyPr/>
                  <a:lstStyle/>
                  <a:p>
                    <a:r>
                      <a:t>616.0</a:t>
                    </a:r>
                  </a:p>
                </c:rich>
              </c:tx>
              <c:showLegendKey val="0"/>
              <c:showVal val="1"/>
              <c:showCatName val="0"/>
              <c:showSerName val="0"/>
              <c:showPercent val="0"/>
              <c:showBubbleSize val="0"/>
            </c:dLbl>
            <c:dLbl>
              <c:idx val="15"/>
              <c:tx>
                <c:rich>
                  <a:bodyPr/>
                  <a:lstStyle/>
                  <a:p>
                    <a:r>
                      <a:t>590.0</a:t>
                    </a:r>
                  </a:p>
                </c:rich>
              </c:tx>
              <c:showLegendKey val="0"/>
              <c:showVal val="1"/>
              <c:showCatName val="0"/>
              <c:showSerName val="0"/>
              <c:showPercent val="0"/>
              <c:showBubbleSize val="0"/>
            </c:dLbl>
            <c:dLbl>
              <c:idx val="16"/>
              <c:tx>
                <c:rich>
                  <a:bodyPr/>
                  <a:lstStyle/>
                  <a:p>
                    <a:r>
                      <a:t>637.5</a:t>
                    </a:r>
                  </a:p>
                </c:rich>
              </c:tx>
              <c:showLegendKey val="0"/>
              <c:showVal val="1"/>
              <c:showCatName val="0"/>
              <c:showSerName val="0"/>
              <c:showPercent val="0"/>
              <c:showBubbleSize val="0"/>
            </c:dLbl>
            <c:dLbl>
              <c:idx val="17"/>
              <c:tx>
                <c:rich>
                  <a:bodyPr/>
                  <a:lstStyle/>
                  <a:p>
                    <a:r>
                      <a:t>719.0</a:t>
                    </a:r>
                  </a:p>
                </c:rich>
              </c:tx>
              <c:showLegendKey val="0"/>
              <c:showVal val="1"/>
              <c:showCatName val="0"/>
              <c:showSerName val="0"/>
              <c:showPercent val="0"/>
              <c:showBubbleSize val="0"/>
            </c:dLbl>
            <c:dLbl>
              <c:idx val="18"/>
              <c:tx>
                <c:rich>
                  <a:bodyPr/>
                  <a:lstStyle/>
                  <a:p>
                    <a:r>
                      <a:t>669.0</a:t>
                    </a:r>
                  </a:p>
                </c:rich>
              </c:tx>
              <c:showLegendKey val="0"/>
              <c:showVal val="1"/>
              <c:showCatName val="0"/>
              <c:showSerName val="0"/>
              <c:showPercent val="0"/>
              <c:showBubbleSize val="0"/>
            </c:dLbl>
            <c:dLbl>
              <c:idx val="19"/>
              <c:tx>
                <c:rich>
                  <a:bodyPr/>
                  <a:lstStyle/>
                  <a:p>
                    <a:r>
                      <a:t>709.0</a:t>
                    </a:r>
                  </a:p>
                </c:rich>
              </c:tx>
              <c:showLegendKey val="0"/>
              <c:showVal val="1"/>
              <c:showCatName val="0"/>
              <c:showSerName val="0"/>
              <c:showPercent val="0"/>
              <c:showBubbleSize val="0"/>
            </c:dLbl>
            <c:dLbl>
              <c:idx val="20"/>
              <c:tx>
                <c:rich>
                  <a:bodyPr/>
                  <a:lstStyle/>
                  <a:p>
                    <a:r>
                      <a:t>600.0</a:t>
                    </a:r>
                  </a:p>
                </c:rich>
              </c:tx>
              <c:showLegendKey val="0"/>
              <c:showVal val="1"/>
              <c:showCatName val="0"/>
              <c:showSerName val="0"/>
              <c:showPercent val="0"/>
              <c:showBubbleSize val="0"/>
            </c:dLbl>
            <c:dLbl>
              <c:idx val="21"/>
              <c:tx>
                <c:rich>
                  <a:bodyPr/>
                  <a:lstStyle/>
                  <a:p>
                    <a:r>
                      <a:t>594.89</a:t>
                    </a:r>
                  </a:p>
                </c:rich>
              </c:tx>
              <c:showLegendKey val="0"/>
              <c:showVal val="1"/>
              <c:showCatName val="0"/>
              <c:showSerName val="0"/>
              <c:showPercent val="0"/>
              <c:showBubbleSize val="0"/>
            </c:dLbl>
            <c:dLbl>
              <c:idx val="22"/>
              <c:tx>
                <c:rich>
                  <a:bodyPr/>
                  <a:lstStyle/>
                  <a:p>
                    <a:r>
                      <a:t>829.0</a:t>
                    </a:r>
                  </a:p>
                </c:rich>
              </c:tx>
              <c:showLegendKey val="0"/>
              <c:showVal val="1"/>
              <c:showCatName val="0"/>
              <c:showSerName val="0"/>
              <c:showPercent val="0"/>
              <c:showBubbleSize val="0"/>
            </c:dLbl>
            <c:dLbl>
              <c:idx val="23"/>
              <c:tx>
                <c:rich>
                  <a:bodyPr/>
                  <a:lstStyle/>
                  <a:p>
                    <a:r>
                      <a:t>752.33</a:t>
                    </a:r>
                  </a:p>
                </c:rich>
              </c:tx>
              <c:showLegendKey val="0"/>
              <c:showVal val="1"/>
              <c:showCatName val="0"/>
              <c:showSerName val="0"/>
              <c:showPercent val="0"/>
              <c:showBubbleSize val="0"/>
            </c:dLbl>
            <c:dLbl>
              <c:idx val="24"/>
              <c:tx>
                <c:rich>
                  <a:bodyPr/>
                  <a:lstStyle/>
                  <a:p>
                    <a:r>
                      <a:t>586.37</a:t>
                    </a:r>
                  </a:p>
                </c:rich>
              </c:tx>
              <c:showLegendKey val="0"/>
              <c:showVal val="1"/>
              <c:showCatName val="0"/>
              <c:showSerName val="0"/>
              <c:showPercent val="0"/>
              <c:showBubbleSize val="0"/>
            </c:dLbl>
            <c:dLbl>
              <c:idx val="25"/>
              <c:tx>
                <c:rich>
                  <a:bodyPr/>
                  <a:lstStyle/>
                  <a:p>
                    <a:r>
                      <a:t>549.0</a:t>
                    </a:r>
                  </a:p>
                </c:rich>
              </c:tx>
              <c:showLegendKey val="0"/>
              <c:showVal val="1"/>
              <c:showCatName val="0"/>
              <c:showSerName val="0"/>
              <c:showPercent val="0"/>
              <c:showBubbleSize val="0"/>
            </c:dLbl>
            <c:dLbl>
              <c:idx val="26"/>
              <c:tx>
                <c:rich>
                  <a:bodyPr/>
                  <a:lstStyle/>
                  <a:p>
                    <a:r>
                      <a:t>689.0</a:t>
                    </a:r>
                  </a:p>
                </c:rich>
              </c:tx>
              <c:showLegendKey val="0"/>
              <c:showVal val="1"/>
              <c:showCatName val="0"/>
              <c:showSerName val="0"/>
              <c:showPercent val="0"/>
              <c:showBubbleSize val="0"/>
            </c:dLbl>
            <c:dLbl>
              <c:idx val="27"/>
              <c:tx>
                <c:rich>
                  <a:bodyPr/>
                  <a:lstStyle/>
                  <a:p>
                    <a:r>
                      <a:t>672.3</a:t>
                    </a:r>
                  </a:p>
                </c:rich>
              </c:tx>
              <c:showLegendKey val="0"/>
              <c:showVal val="1"/>
              <c:showCatName val="0"/>
              <c:showSerName val="0"/>
              <c:showPercent val="0"/>
              <c:showBubbleSize val="0"/>
            </c:dLbl>
            <c:dLbl>
              <c:idx val="28"/>
              <c:tx>
                <c:rich>
                  <a:bodyPr/>
                  <a:lstStyle/>
                  <a:p>
                    <a:r>
                      <a:t>254.33</a:t>
                    </a:r>
                  </a:p>
                </c:rich>
              </c:tx>
              <c:showLegendKey val="0"/>
              <c:showVal val="1"/>
              <c:showCatName val="0"/>
              <c:showSerName val="0"/>
              <c:showPercent val="0"/>
              <c:showBubbleSize val="0"/>
            </c:dLbl>
            <c:dLbl>
              <c:idx val="29"/>
              <c:tx>
                <c:rich>
                  <a:bodyPr/>
                  <a:lstStyle/>
                  <a:p>
                    <a:r>
                      <a:t>319.0</a:t>
                    </a:r>
                  </a:p>
                </c:rich>
              </c:tx>
              <c:showLegendKey val="0"/>
              <c:showVal val="1"/>
              <c:showCatName val="0"/>
              <c:showSerName val="0"/>
              <c:showPercent val="0"/>
              <c:showBubbleSize val="0"/>
            </c:dLbl>
            <c:dLbl>
              <c:idx val="30"/>
              <c:tx>
                <c:rich>
                  <a:bodyPr/>
                  <a:lstStyle/>
                  <a:p>
                    <a:r>
                      <a:t>220.0</a:t>
                    </a:r>
                  </a:p>
                </c:rich>
              </c:tx>
              <c:showLegendKey val="0"/>
              <c:showVal val="1"/>
              <c:showCatName val="0"/>
              <c:showSerName val="0"/>
              <c:showPercent val="0"/>
              <c:showBubbleSize val="0"/>
            </c:dLbl>
            <c:dLbl>
              <c:idx val="31"/>
              <c:tx>
                <c:rich>
                  <a:bodyPr/>
                  <a:lstStyle/>
                  <a:p>
                    <a:r>
                      <a:t>286.0</a:t>
                    </a:r>
                  </a:p>
                </c:rich>
              </c:tx>
              <c:showLegendKey val="0"/>
              <c:showVal val="1"/>
              <c:showCatName val="0"/>
              <c:showSerName val="0"/>
              <c:showPercent val="0"/>
              <c:showBubbleSize val="0"/>
            </c:dLbl>
            <c:dLbl>
              <c:idx val="32"/>
              <c:tx>
                <c:rich>
                  <a:bodyPr/>
                  <a:lstStyle/>
                  <a:p>
                    <a:r>
                      <a:t>311.0</a:t>
                    </a:r>
                  </a:p>
                </c:rich>
              </c:tx>
              <c:showLegendKey val="0"/>
              <c:showVal val="1"/>
              <c:showCatName val="0"/>
              <c:showSerName val="0"/>
              <c:showPercent val="0"/>
              <c:showBubbleSize val="0"/>
            </c:dLbl>
            <c:dLbl>
              <c:idx val="33"/>
              <c:tx>
                <c:rich>
                  <a:bodyPr/>
                  <a:lstStyle/>
                  <a:p>
                    <a:r>
                      <a:t>423.9</a:t>
                    </a:r>
                  </a:p>
                </c:rich>
              </c:tx>
              <c:showLegendKey val="0"/>
              <c:showVal val="1"/>
              <c:showCatName val="0"/>
              <c:showSerName val="0"/>
              <c:showPercent val="0"/>
              <c:showBubbleSize val="0"/>
            </c:dLbl>
            <c:dLbl>
              <c:idx val="34"/>
              <c:tx>
                <c:rich>
                  <a:bodyPr/>
                  <a:lstStyle/>
                  <a:p>
                    <a:r>
                      <a:t>278.0</a:t>
                    </a:r>
                  </a:p>
                </c:rich>
              </c:tx>
              <c:showLegendKey val="0"/>
              <c:showVal val="1"/>
              <c:showCatName val="0"/>
              <c:showSerName val="0"/>
              <c:showPercent val="0"/>
              <c:showBubbleSize val="0"/>
            </c:dLbl>
            <c:dLbl>
              <c:idx val="35"/>
              <c:tx>
                <c:rich>
                  <a:bodyPr/>
                  <a:lstStyle/>
                  <a:p>
                    <a:r>
                      <a:t>393.9</a:t>
                    </a:r>
                  </a:p>
                </c:rich>
              </c:tx>
              <c:showLegendKey val="0"/>
              <c:showVal val="1"/>
              <c:showCatName val="0"/>
              <c:showSerName val="0"/>
              <c:showPercent val="0"/>
              <c:showBubbleSize val="0"/>
            </c:dLbl>
            <c:dLbl>
              <c:idx val="36"/>
              <c:tx>
                <c:rich>
                  <a:bodyPr/>
                  <a:lstStyle/>
                  <a:p>
                    <a:r>
                      <a:t>188.0</a:t>
                    </a:r>
                  </a:p>
                </c:rich>
              </c:tx>
              <c:showLegendKey val="0"/>
              <c:showVal val="1"/>
              <c:showCatName val="0"/>
              <c:showSerName val="0"/>
              <c:showPercent val="0"/>
              <c:showBubbleSize val="0"/>
            </c:dLbl>
            <c:dLbl>
              <c:idx val="37"/>
              <c:tx>
                <c:rich>
                  <a:bodyPr/>
                  <a:lstStyle/>
                  <a:p>
                    <a:r>
                      <a:t>326.0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Sheet1!$A$2:$A$39</c:f>
              <c:strCache>
                <c:ptCount val="38"/>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pt idx="11">
                  <c:v>Isdin Isdin Sunscreen Adults Derma Aceite 30 200Ml</c:v>
                </c:pt>
                <c:pt idx="12">
                  <c:v>Isdin Isdin Sunscreen Adults Derma Crema 30 50Ml</c:v>
                </c:pt>
                <c:pt idx="13">
                  <c:v>Isdin Isdin Sunscreen Adults Derma Crema 50 50Ml</c:v>
                </c:pt>
                <c:pt idx="14">
                  <c:v>Isdin Isdin Sunscreen Adults Derma Crema 50+ 50Ml</c:v>
                </c:pt>
                <c:pt idx="15">
                  <c:v>Isdin Isdin Sunscreen Adults Derma Fluido 50+ 50Ml</c:v>
                </c:pt>
                <c:pt idx="16">
                  <c:v>Isdin Isdin Sunscreen Adults Derma Gel 50+ 250Ml</c:v>
                </c:pt>
                <c:pt idx="17">
                  <c:v>Isdin Isdin Sunscreen Adults Derma Liquido 30 - 49 50Ml</c:v>
                </c:pt>
                <c:pt idx="18">
                  <c:v>Isdin Isdin Sunscreen Adults Derma Locion 50+ 200Ml</c:v>
                </c:pt>
                <c:pt idx="19">
                  <c:v>Isdin Isdin Sunscreen Adults Derma Spray Aceite 50 200Ml</c:v>
                </c:pt>
                <c:pt idx="20">
                  <c:v>Isdin Isdin Sunscreen Adults Derma Spray Liquido 50 100Ml</c:v>
                </c:pt>
                <c:pt idx="21">
                  <c:v>Isdin Isdin Sunscreen Adults Derma Stick 50 10Ml</c:v>
                </c:pt>
                <c:pt idx="22">
                  <c:v>L'Oreal La Roche-Posay Sunscreen Adults Derma Crema 50+ 250Ml</c:v>
                </c:pt>
                <c:pt idx="23">
                  <c:v>L'Oreal La Roche-Posay Sunscreen Adults Derma Crema 50+ 50Ml</c:v>
                </c:pt>
                <c:pt idx="24">
                  <c:v>L'Oreal La Roche-Posay Sunscreen Adults Derma Fluido 50+ 50Ml</c:v>
                </c:pt>
                <c:pt idx="25">
                  <c:v>L'Oreal La Roche-Posay Sunscreen Adults Derma Gel 50+ 50Ml</c:v>
                </c:pt>
                <c:pt idx="26">
                  <c:v>L'Oreal La Roche-Posay Sunscreen Adults Derma Liquido 50+ 50Ml</c:v>
                </c:pt>
                <c:pt idx="27">
                  <c:v>L'Oreal La Roche-Posay Sunscreen Adults Derma Spray Aceite 50 75Ml</c:v>
                </c:pt>
                <c:pt idx="28">
                  <c:v>Beiersdorf Nivea Sunscreen Adults Cosmetics Crema 50 50Ml</c:v>
                </c:pt>
                <c:pt idx="29">
                  <c:v>Beiersdorf Nivea Sunscreen Adults Cosmetics Crema 50+ 200Ml</c:v>
                </c:pt>
                <c:pt idx="30">
                  <c:v>Beiersdorf Nivea Sunscreen Adults Cosmetics Crema 50+ 40Ml</c:v>
                </c:pt>
                <c:pt idx="31">
                  <c:v>Beiersdorf Nivea Sunscreen Adults Cosmetics Crema 50+ 50Ml</c:v>
                </c:pt>
                <c:pt idx="32">
                  <c:v>Beiersdorf Nivea Sunscreen Adults Cosmetics Fluido 50+ 40Ml</c:v>
                </c:pt>
                <c:pt idx="33">
                  <c:v>Beiersdorf Nivea Sunscreen Adults Cosmetics Gel 50+ 200Ml</c:v>
                </c:pt>
                <c:pt idx="34">
                  <c:v>Beiersdorf Nivea Sunscreen Adults Cosmetics Liquido 30 - 49 200Ml</c:v>
                </c:pt>
                <c:pt idx="35">
                  <c:v>Beiersdorf Nivea Sunscreen Adults Cosmetics Liquido 50 200Ml</c:v>
                </c:pt>
                <c:pt idx="36">
                  <c:v>Beiersdorf Nivea Sunscreen Adults Cosmetics Liquido 50+ 125Ml</c:v>
                </c:pt>
                <c:pt idx="37">
                  <c:v>Beiersdorf Nivea Sunscreen Adults Cosmetics Spray Liquido 50 200Ml</c:v>
                </c:pt>
              </c:strCache>
            </c:strRef>
          </c:cat>
          <c:val>
            <c:numRef>
              <c:f>Sheet1!$B$2:$B$39</c:f>
              <c:numCache>
                <c:formatCode>General</c:formatCode>
                <c:ptCount val="38"/>
                <c:pt idx="0">
                  <c:v>105.0</c:v>
                </c:pt>
                <c:pt idx="1">
                  <c:v>350.0</c:v>
                </c:pt>
                <c:pt idx="2">
                  <c:v>205.0</c:v>
                </c:pt>
                <c:pt idx="3">
                  <c:v>350.0</c:v>
                </c:pt>
                <c:pt idx="4">
                  <c:v>350.0</c:v>
                </c:pt>
                <c:pt idx="5">
                  <c:v>125.0</c:v>
                </c:pt>
                <c:pt idx="6">
                  <c:v>385.0</c:v>
                </c:pt>
                <c:pt idx="7">
                  <c:v>299.0</c:v>
                </c:pt>
                <c:pt idx="8">
                  <c:v>205.0</c:v>
                </c:pt>
                <c:pt idx="9">
                  <c:v>105.0</c:v>
                </c:pt>
                <c:pt idx="10">
                  <c:v>315.0</c:v>
                </c:pt>
                <c:pt idx="11">
                  <c:v>659.0</c:v>
                </c:pt>
                <c:pt idx="12">
                  <c:v>719.0</c:v>
                </c:pt>
                <c:pt idx="13">
                  <c:v>683.48</c:v>
                </c:pt>
                <c:pt idx="14">
                  <c:v>616.0</c:v>
                </c:pt>
                <c:pt idx="15">
                  <c:v>590.0</c:v>
                </c:pt>
                <c:pt idx="16">
                  <c:v>637.5</c:v>
                </c:pt>
                <c:pt idx="17">
                  <c:v>719.0</c:v>
                </c:pt>
                <c:pt idx="18">
                  <c:v>669.0</c:v>
                </c:pt>
                <c:pt idx="19">
                  <c:v>709.0</c:v>
                </c:pt>
                <c:pt idx="20">
                  <c:v>600.0</c:v>
                </c:pt>
                <c:pt idx="21">
                  <c:v>594.89</c:v>
                </c:pt>
                <c:pt idx="22">
                  <c:v>829.0</c:v>
                </c:pt>
                <c:pt idx="23">
                  <c:v>752.33</c:v>
                </c:pt>
                <c:pt idx="24">
                  <c:v>586.37</c:v>
                </c:pt>
                <c:pt idx="25">
                  <c:v>549.0</c:v>
                </c:pt>
                <c:pt idx="26">
                  <c:v>689.0</c:v>
                </c:pt>
                <c:pt idx="27">
                  <c:v>672.3</c:v>
                </c:pt>
                <c:pt idx="28">
                  <c:v>254.33</c:v>
                </c:pt>
                <c:pt idx="29">
                  <c:v>319.0</c:v>
                </c:pt>
                <c:pt idx="30">
                  <c:v>220.0</c:v>
                </c:pt>
                <c:pt idx="31">
                  <c:v>286.0</c:v>
                </c:pt>
                <c:pt idx="32">
                  <c:v>311.0</c:v>
                </c:pt>
                <c:pt idx="33">
                  <c:v>423.9</c:v>
                </c:pt>
                <c:pt idx="34">
                  <c:v>278.0</c:v>
                </c:pt>
                <c:pt idx="35">
                  <c:v>393.9</c:v>
                </c:pt>
                <c:pt idx="36">
                  <c:v>188.0</c:v>
                </c:pt>
                <c:pt idx="37">
                  <c:v>326.0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dLbl>
              <c:idx val="10"/>
              <c:tx>
                <c:rich>
                  <a:bodyPr/>
                  <a:lstStyle/>
                  <a:p>
                    <a:r>
                      <a:t>659.0</a:t>
                    </a:r>
                  </a:p>
                </c:rich>
              </c:tx>
              <c:showLegendKey val="0"/>
              <c:showVal val="1"/>
              <c:showCatName val="0"/>
              <c:showSerName val="0"/>
              <c:showPercent val="0"/>
              <c:showBubbleSize val="0"/>
            </c:dLbl>
            <c:dLbl>
              <c:idx val="11"/>
              <c:tx>
                <c:rich>
                  <a:bodyPr/>
                  <a:lstStyle/>
                  <a:p>
                    <a:r>
                      <a:t>719.0</a:t>
                    </a:r>
                  </a:p>
                </c:rich>
              </c:tx>
              <c:showLegendKey val="0"/>
              <c:showVal val="1"/>
              <c:showCatName val="0"/>
              <c:showSerName val="0"/>
              <c:showPercent val="0"/>
              <c:showBubbleSize val="0"/>
            </c:dLbl>
            <c:dLbl>
              <c:idx val="12"/>
              <c:tx>
                <c:rich>
                  <a:bodyPr/>
                  <a:lstStyle/>
                  <a:p>
                    <a:r>
                      <a:t>683.48</a:t>
                    </a:r>
                  </a:p>
                </c:rich>
              </c:tx>
              <c:showLegendKey val="0"/>
              <c:showVal val="1"/>
              <c:showCatName val="0"/>
              <c:showSerName val="0"/>
              <c:showPercent val="0"/>
              <c:showBubbleSize val="0"/>
            </c:dLbl>
            <c:dLbl>
              <c:idx val="13"/>
              <c:tx>
                <c:rich>
                  <a:bodyPr/>
                  <a:lstStyle/>
                  <a:p>
                    <a:r>
                      <a:t>616.0</a:t>
                    </a:r>
                  </a:p>
                </c:rich>
              </c:tx>
              <c:showLegendKey val="0"/>
              <c:showVal val="1"/>
              <c:showCatName val="0"/>
              <c:showSerName val="0"/>
              <c:showPercent val="0"/>
              <c:showBubbleSize val="0"/>
            </c:dLbl>
            <c:dLbl>
              <c:idx val="14"/>
              <c:tx>
                <c:rich>
                  <a:bodyPr/>
                  <a:lstStyle/>
                  <a:p>
                    <a:r>
                      <a:t>590.0</a:t>
                    </a:r>
                  </a:p>
                </c:rich>
              </c:tx>
              <c:showLegendKey val="0"/>
              <c:showVal val="1"/>
              <c:showCatName val="0"/>
              <c:showSerName val="0"/>
              <c:showPercent val="0"/>
              <c:showBubbleSize val="0"/>
            </c:dLbl>
            <c:dLbl>
              <c:idx val="15"/>
              <c:tx>
                <c:rich>
                  <a:bodyPr/>
                  <a:lstStyle/>
                  <a:p>
                    <a:r>
                      <a:t>637.5</a:t>
                    </a:r>
                  </a:p>
                </c:rich>
              </c:tx>
              <c:showLegendKey val="0"/>
              <c:showVal val="1"/>
              <c:showCatName val="0"/>
              <c:showSerName val="0"/>
              <c:showPercent val="0"/>
              <c:showBubbleSize val="0"/>
            </c:dLbl>
            <c:dLbl>
              <c:idx val="16"/>
              <c:tx>
                <c:rich>
                  <a:bodyPr/>
                  <a:lstStyle/>
                  <a:p>
                    <a:r>
                      <a:t>719.0</a:t>
                    </a:r>
                  </a:p>
                </c:rich>
              </c:tx>
              <c:showLegendKey val="0"/>
              <c:showVal val="1"/>
              <c:showCatName val="0"/>
              <c:showSerName val="0"/>
              <c:showPercent val="0"/>
              <c:showBubbleSize val="0"/>
            </c:dLbl>
            <c:dLbl>
              <c:idx val="17"/>
              <c:tx>
                <c:rich>
                  <a:bodyPr/>
                  <a:lstStyle/>
                  <a:p>
                    <a:r>
                      <a:t>669.0</a:t>
                    </a:r>
                  </a:p>
                </c:rich>
              </c:tx>
              <c:showLegendKey val="0"/>
              <c:showVal val="1"/>
              <c:showCatName val="0"/>
              <c:showSerName val="0"/>
              <c:showPercent val="0"/>
              <c:showBubbleSize val="0"/>
            </c:dLbl>
            <c:dLbl>
              <c:idx val="18"/>
              <c:tx>
                <c:rich>
                  <a:bodyPr/>
                  <a:lstStyle/>
                  <a:p>
                    <a:r>
                      <a:t>709.0</a:t>
                    </a:r>
                  </a:p>
                </c:rich>
              </c:tx>
              <c:showLegendKey val="0"/>
              <c:showVal val="1"/>
              <c:showCatName val="0"/>
              <c:showSerName val="0"/>
              <c:showPercent val="0"/>
              <c:showBubbleSize val="0"/>
            </c:dLbl>
            <c:dLbl>
              <c:idx val="19"/>
              <c:tx>
                <c:rich>
                  <a:bodyPr/>
                  <a:lstStyle/>
                  <a:p>
                    <a:r>
                      <a:t>600.0</a:t>
                    </a:r>
                  </a:p>
                </c:rich>
              </c:tx>
              <c:showLegendKey val="0"/>
              <c:showVal val="1"/>
              <c:showCatName val="0"/>
              <c:showSerName val="0"/>
              <c:showPercent val="0"/>
              <c:showBubbleSize val="0"/>
            </c:dLbl>
            <c:dLbl>
              <c:idx val="20"/>
              <c:tx>
                <c:rich>
                  <a:bodyPr/>
                  <a:lstStyle/>
                  <a:p>
                    <a:r>
                      <a:t>594.89</a:t>
                    </a:r>
                  </a:p>
                </c:rich>
              </c:tx>
              <c:showLegendKey val="0"/>
              <c:showVal val="1"/>
              <c:showCatName val="0"/>
              <c:showSerName val="0"/>
              <c:showPercent val="0"/>
              <c:showBubbleSize val="0"/>
            </c:dLbl>
            <c:dLbl>
              <c:idx val="21"/>
              <c:tx>
                <c:rich>
                  <a:bodyPr/>
                  <a:lstStyle/>
                  <a:p>
                    <a:r>
                      <a:t>829.0</a:t>
                    </a:r>
                  </a:p>
                </c:rich>
              </c:tx>
              <c:showLegendKey val="0"/>
              <c:showVal val="1"/>
              <c:showCatName val="0"/>
              <c:showSerName val="0"/>
              <c:showPercent val="0"/>
              <c:showBubbleSize val="0"/>
            </c:dLbl>
            <c:dLbl>
              <c:idx val="22"/>
              <c:tx>
                <c:rich>
                  <a:bodyPr/>
                  <a:lstStyle/>
                  <a:p>
                    <a:r>
                      <a:t>752.33</a:t>
                    </a:r>
                  </a:p>
                </c:rich>
              </c:tx>
              <c:showLegendKey val="0"/>
              <c:showVal val="1"/>
              <c:showCatName val="0"/>
              <c:showSerName val="0"/>
              <c:showPercent val="0"/>
              <c:showBubbleSize val="0"/>
            </c:dLbl>
            <c:dLbl>
              <c:idx val="23"/>
              <c:tx>
                <c:rich>
                  <a:bodyPr/>
                  <a:lstStyle/>
                  <a:p>
                    <a:r>
                      <a:t>586.37</a:t>
                    </a:r>
                  </a:p>
                </c:rich>
              </c:tx>
              <c:showLegendKey val="0"/>
              <c:showVal val="1"/>
              <c:showCatName val="0"/>
              <c:showSerName val="0"/>
              <c:showPercent val="0"/>
              <c:showBubbleSize val="0"/>
            </c:dLbl>
            <c:dLbl>
              <c:idx val="24"/>
              <c:tx>
                <c:rich>
                  <a:bodyPr/>
                  <a:lstStyle/>
                  <a:p>
                    <a:r>
                      <a:t>549.0</a:t>
                    </a:r>
                  </a:p>
                </c:rich>
              </c:tx>
              <c:showLegendKey val="0"/>
              <c:showVal val="1"/>
              <c:showCatName val="0"/>
              <c:showSerName val="0"/>
              <c:showPercent val="0"/>
              <c:showBubbleSize val="0"/>
            </c:dLbl>
            <c:dLbl>
              <c:idx val="25"/>
              <c:tx>
                <c:rich>
                  <a:bodyPr/>
                  <a:lstStyle/>
                  <a:p>
                    <a:r>
                      <a:t>689.0</a:t>
                    </a:r>
                  </a:p>
                </c:rich>
              </c:tx>
              <c:showLegendKey val="0"/>
              <c:showVal val="1"/>
              <c:showCatName val="0"/>
              <c:showSerName val="0"/>
              <c:showPercent val="0"/>
              <c:showBubbleSize val="0"/>
            </c:dLbl>
            <c:dLbl>
              <c:idx val="26"/>
              <c:tx>
                <c:rich>
                  <a:bodyPr/>
                  <a:lstStyle/>
                  <a:p>
                    <a:r>
                      <a:t>672.3</a:t>
                    </a:r>
                  </a:p>
                </c:rich>
              </c:tx>
              <c:showLegendKey val="0"/>
              <c:showVal val="1"/>
              <c:showCatName val="0"/>
              <c:showSerName val="0"/>
              <c:showPercent val="0"/>
              <c:showBubbleSize val="0"/>
            </c:dLbl>
            <c:dLbl>
              <c:idx val="27"/>
              <c:tx>
                <c:rich>
                  <a:bodyPr/>
                  <a:lstStyle/>
                  <a:p>
                    <a:r>
                      <a:t>254.33</a:t>
                    </a:r>
                  </a:p>
                </c:rich>
              </c:tx>
              <c:showLegendKey val="0"/>
              <c:showVal val="1"/>
              <c:showCatName val="0"/>
              <c:showSerName val="0"/>
              <c:showPercent val="0"/>
              <c:showBubbleSize val="0"/>
            </c:dLbl>
            <c:dLbl>
              <c:idx val="28"/>
              <c:tx>
                <c:rich>
                  <a:bodyPr/>
                  <a:lstStyle/>
                  <a:p>
                    <a:r>
                      <a:t>319.0</a:t>
                    </a:r>
                  </a:p>
                </c:rich>
              </c:tx>
              <c:showLegendKey val="0"/>
              <c:showVal val="1"/>
              <c:showCatName val="0"/>
              <c:showSerName val="0"/>
              <c:showPercent val="0"/>
              <c:showBubbleSize val="0"/>
            </c:dLbl>
            <c:dLbl>
              <c:idx val="29"/>
              <c:tx>
                <c:rich>
                  <a:bodyPr/>
                  <a:lstStyle/>
                  <a:p>
                    <a:r>
                      <a:t>220.0</a:t>
                    </a:r>
                  </a:p>
                </c:rich>
              </c:tx>
              <c:showLegendKey val="0"/>
              <c:showVal val="1"/>
              <c:showCatName val="0"/>
              <c:showSerName val="0"/>
              <c:showPercent val="0"/>
              <c:showBubbleSize val="0"/>
            </c:dLbl>
            <c:dLbl>
              <c:idx val="30"/>
              <c:tx>
                <c:rich>
                  <a:bodyPr/>
                  <a:lstStyle/>
                  <a:p>
                    <a:r>
                      <a:t>286.0</a:t>
                    </a:r>
                  </a:p>
                </c:rich>
              </c:tx>
              <c:showLegendKey val="0"/>
              <c:showVal val="1"/>
              <c:showCatName val="0"/>
              <c:showSerName val="0"/>
              <c:showPercent val="0"/>
              <c:showBubbleSize val="0"/>
            </c:dLbl>
            <c:dLbl>
              <c:idx val="31"/>
              <c:tx>
                <c:rich>
                  <a:bodyPr/>
                  <a:lstStyle/>
                  <a:p>
                    <a:r>
                      <a:t>311.0</a:t>
                    </a:r>
                  </a:p>
                </c:rich>
              </c:tx>
              <c:showLegendKey val="0"/>
              <c:showVal val="1"/>
              <c:showCatName val="0"/>
              <c:showSerName val="0"/>
              <c:showPercent val="0"/>
              <c:showBubbleSize val="0"/>
            </c:dLbl>
            <c:dLbl>
              <c:idx val="32"/>
              <c:tx>
                <c:rich>
                  <a:bodyPr/>
                  <a:lstStyle/>
                  <a:p>
                    <a:r>
                      <a:t>423.9</a:t>
                    </a:r>
                  </a:p>
                </c:rich>
              </c:tx>
              <c:showLegendKey val="0"/>
              <c:showVal val="1"/>
              <c:showCatName val="0"/>
              <c:showSerName val="0"/>
              <c:showPercent val="0"/>
              <c:showBubbleSize val="0"/>
            </c:dLbl>
            <c:dLbl>
              <c:idx val="33"/>
              <c:tx>
                <c:rich>
                  <a:bodyPr/>
                  <a:lstStyle/>
                  <a:p>
                    <a:r>
                      <a:t>278.0</a:t>
                    </a:r>
                  </a:p>
                </c:rich>
              </c:tx>
              <c:showLegendKey val="0"/>
              <c:showVal val="1"/>
              <c:showCatName val="0"/>
              <c:showSerName val="0"/>
              <c:showPercent val="0"/>
              <c:showBubbleSize val="0"/>
            </c:dLbl>
            <c:dLbl>
              <c:idx val="34"/>
              <c:tx>
                <c:rich>
                  <a:bodyPr/>
                  <a:lstStyle/>
                  <a:p>
                    <a:r>
                      <a:t>393.9</a:t>
                    </a:r>
                  </a:p>
                </c:rich>
              </c:tx>
              <c:showLegendKey val="0"/>
              <c:showVal val="1"/>
              <c:showCatName val="0"/>
              <c:showSerName val="0"/>
              <c:showPercent val="0"/>
              <c:showBubbleSize val="0"/>
            </c:dLbl>
            <c:dLbl>
              <c:idx val="35"/>
              <c:tx>
                <c:rich>
                  <a:bodyPr/>
                  <a:lstStyle/>
                  <a:p>
                    <a:r>
                      <a:t>188.0</a:t>
                    </a:r>
                  </a:p>
                </c:rich>
              </c:tx>
              <c:showLegendKey val="0"/>
              <c:showVal val="1"/>
              <c:showCatName val="0"/>
              <c:showSerName val="0"/>
              <c:showPercent val="0"/>
              <c:showBubbleSize val="0"/>
            </c:dLbl>
            <c:dLbl>
              <c:idx val="36"/>
              <c:tx>
                <c:rich>
                  <a:bodyPr/>
                  <a:lstStyle/>
                  <a:p>
                    <a:r>
                      <a:t>326.0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Sheet1!$A$2:$A$38</c:f>
              <c:strCache>
                <c:ptCount val="3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pt idx="10">
                  <c:v>Isdin Isdin Sunscreen Adults Derma Aceite 30 200Ml</c:v>
                </c:pt>
                <c:pt idx="11">
                  <c:v>Isdin Isdin Sunscreen Adults Derma Crema 30 50Ml</c:v>
                </c:pt>
                <c:pt idx="12">
                  <c:v>Isdin Isdin Sunscreen Adults Derma Crema 50 50Ml</c:v>
                </c:pt>
                <c:pt idx="13">
                  <c:v>Isdin Isdin Sunscreen Adults Derma Crema 50+ 50Ml</c:v>
                </c:pt>
                <c:pt idx="14">
                  <c:v>Isdin Isdin Sunscreen Adults Derma Fluido 50+ 50Ml</c:v>
                </c:pt>
                <c:pt idx="15">
                  <c:v>Isdin Isdin Sunscreen Adults Derma Gel 50+ 250Ml</c:v>
                </c:pt>
                <c:pt idx="16">
                  <c:v>Isdin Isdin Sunscreen Adults Derma Liquido 30 - 49 50Ml</c:v>
                </c:pt>
                <c:pt idx="17">
                  <c:v>Isdin Isdin Sunscreen Adults Derma Locion 50+ 200Ml</c:v>
                </c:pt>
                <c:pt idx="18">
                  <c:v>Isdin Isdin Sunscreen Adults Derma Spray Aceite 50 200Ml</c:v>
                </c:pt>
                <c:pt idx="19">
                  <c:v>Isdin Isdin Sunscreen Adults Derma Spray Liquido 50 100Ml</c:v>
                </c:pt>
                <c:pt idx="20">
                  <c:v>Isdin Isdin Sunscreen Adults Derma Stick 50 10Ml</c:v>
                </c:pt>
                <c:pt idx="21">
                  <c:v>L'Oreal La Roche-Posay Sunscreen Adults Derma Crema 50+ 250Ml</c:v>
                </c:pt>
                <c:pt idx="22">
                  <c:v>L'Oreal La Roche-Posay Sunscreen Adults Derma Crema 50+ 50Ml</c:v>
                </c:pt>
                <c:pt idx="23">
                  <c:v>L'Oreal La Roche-Posay Sunscreen Adults Derma Fluido 50+ 50Ml</c:v>
                </c:pt>
                <c:pt idx="24">
                  <c:v>L'Oreal La Roche-Posay Sunscreen Adults Derma Gel 50+ 50Ml</c:v>
                </c:pt>
                <c:pt idx="25">
                  <c:v>L'Oreal La Roche-Posay Sunscreen Adults Derma Liquido 50+ 50Ml</c:v>
                </c:pt>
                <c:pt idx="26">
                  <c:v>L'Oreal La Roche-Posay Sunscreen Adults Derma Spray Aceite 50 75Ml</c:v>
                </c:pt>
                <c:pt idx="27">
                  <c:v>Beiersdorf Nivea Sunscreen Adults Cosmetics Crema 50 50Ml</c:v>
                </c:pt>
                <c:pt idx="28">
                  <c:v>Beiersdorf Nivea Sunscreen Adults Cosmetics Crema 50+ 200Ml</c:v>
                </c:pt>
                <c:pt idx="29">
                  <c:v>Beiersdorf Nivea Sunscreen Adults Cosmetics Crema 50+ 40Ml</c:v>
                </c:pt>
                <c:pt idx="30">
                  <c:v>Beiersdorf Nivea Sunscreen Adults Cosmetics Crema 50+ 50Ml</c:v>
                </c:pt>
                <c:pt idx="31">
                  <c:v>Beiersdorf Nivea Sunscreen Adults Cosmetics Fluido 50+ 40Ml</c:v>
                </c:pt>
                <c:pt idx="32">
                  <c:v>Beiersdorf Nivea Sunscreen Adults Cosmetics Gel 50+ 200Ml</c:v>
                </c:pt>
                <c:pt idx="33">
                  <c:v>Beiersdorf Nivea Sunscreen Adults Cosmetics Liquido 30 - 49 200Ml</c:v>
                </c:pt>
                <c:pt idx="34">
                  <c:v>Beiersdorf Nivea Sunscreen Adults Cosmetics Liquido 50 200Ml</c:v>
                </c:pt>
                <c:pt idx="35">
                  <c:v>Beiersdorf Nivea Sunscreen Adults Cosmetics Liquido 50+ 125Ml</c:v>
                </c:pt>
                <c:pt idx="36">
                  <c:v>Beiersdorf Nivea Sunscreen Adults Cosmetics Spray Liquido 50 200Ml</c:v>
                </c:pt>
              </c:strCache>
            </c:strRef>
          </c:cat>
          <c:val>
            <c:numRef>
              <c:f>Sheet1!$B$2:$B$38</c:f>
              <c:numCache>
                <c:formatCode>General</c:formatCode>
                <c:ptCount val="37"/>
                <c:pt idx="0">
                  <c:v>310.0</c:v>
                </c:pt>
                <c:pt idx="1">
                  <c:v>305.0</c:v>
                </c:pt>
                <c:pt idx="2">
                  <c:v>349.0</c:v>
                </c:pt>
                <c:pt idx="3">
                  <c:v>305.0</c:v>
                </c:pt>
                <c:pt idx="4">
                  <c:v>249.0</c:v>
                </c:pt>
                <c:pt idx="5">
                  <c:v>335.0</c:v>
                </c:pt>
                <c:pt idx="6">
                  <c:v>385.0</c:v>
                </c:pt>
                <c:pt idx="7">
                  <c:v>310.0</c:v>
                </c:pt>
                <c:pt idx="8">
                  <c:v>249.0</c:v>
                </c:pt>
                <c:pt idx="9">
                  <c:v>215.0</c:v>
                </c:pt>
                <c:pt idx="10">
                  <c:v>659.0</c:v>
                </c:pt>
                <c:pt idx="11">
                  <c:v>719.0</c:v>
                </c:pt>
                <c:pt idx="12">
                  <c:v>683.48</c:v>
                </c:pt>
                <c:pt idx="13">
                  <c:v>616.0</c:v>
                </c:pt>
                <c:pt idx="14">
                  <c:v>590.0</c:v>
                </c:pt>
                <c:pt idx="15">
                  <c:v>637.5</c:v>
                </c:pt>
                <c:pt idx="16">
                  <c:v>719.0</c:v>
                </c:pt>
                <c:pt idx="17">
                  <c:v>669.0</c:v>
                </c:pt>
                <c:pt idx="18">
                  <c:v>709.0</c:v>
                </c:pt>
                <c:pt idx="19">
                  <c:v>600.0</c:v>
                </c:pt>
                <c:pt idx="20">
                  <c:v>594.89</c:v>
                </c:pt>
                <c:pt idx="21">
                  <c:v>829.0</c:v>
                </c:pt>
                <c:pt idx="22">
                  <c:v>752.33</c:v>
                </c:pt>
                <c:pt idx="23">
                  <c:v>586.37</c:v>
                </c:pt>
                <c:pt idx="24">
                  <c:v>549.0</c:v>
                </c:pt>
                <c:pt idx="25">
                  <c:v>689.0</c:v>
                </c:pt>
                <c:pt idx="26">
                  <c:v>672.3</c:v>
                </c:pt>
                <c:pt idx="27">
                  <c:v>254.33</c:v>
                </c:pt>
                <c:pt idx="28">
                  <c:v>319.0</c:v>
                </c:pt>
                <c:pt idx="29">
                  <c:v>220.0</c:v>
                </c:pt>
                <c:pt idx="30">
                  <c:v>286.0</c:v>
                </c:pt>
                <c:pt idx="31">
                  <c:v>311.0</c:v>
                </c:pt>
                <c:pt idx="32">
                  <c:v>423.9</c:v>
                </c:pt>
                <c:pt idx="33">
                  <c:v>278.0</c:v>
                </c:pt>
                <c:pt idx="34">
                  <c:v>393.9</c:v>
                </c:pt>
                <c:pt idx="35">
                  <c:v>188.0</c:v>
                </c:pt>
                <c:pt idx="36">
                  <c:v>326.0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659.0</a:t>
                    </a:r>
                  </a:p>
                </c:rich>
              </c:tx>
              <c:showLegendKey val="0"/>
              <c:showVal val="1"/>
              <c:showCatName val="0"/>
              <c:showSerName val="0"/>
              <c:showPercent val="0"/>
              <c:showBubbleSize val="0"/>
            </c:dLbl>
            <c:dLbl>
              <c:idx val="5"/>
              <c:tx>
                <c:rich>
                  <a:bodyPr/>
                  <a:lstStyle/>
                  <a:p>
                    <a:r>
                      <a:t>719.0</a:t>
                    </a:r>
                  </a:p>
                </c:rich>
              </c:tx>
              <c:showLegendKey val="0"/>
              <c:showVal val="1"/>
              <c:showCatName val="0"/>
              <c:showSerName val="0"/>
              <c:showPercent val="0"/>
              <c:showBubbleSize val="0"/>
            </c:dLbl>
            <c:dLbl>
              <c:idx val="6"/>
              <c:tx>
                <c:rich>
                  <a:bodyPr/>
                  <a:lstStyle/>
                  <a:p>
                    <a:r>
                      <a:t>683.48</a:t>
                    </a:r>
                  </a:p>
                </c:rich>
              </c:tx>
              <c:showLegendKey val="0"/>
              <c:showVal val="1"/>
              <c:showCatName val="0"/>
              <c:showSerName val="0"/>
              <c:showPercent val="0"/>
              <c:showBubbleSize val="0"/>
            </c:dLbl>
            <c:dLbl>
              <c:idx val="7"/>
              <c:tx>
                <c:rich>
                  <a:bodyPr/>
                  <a:lstStyle/>
                  <a:p>
                    <a:r>
                      <a:t>616.0</a:t>
                    </a:r>
                  </a:p>
                </c:rich>
              </c:tx>
              <c:showLegendKey val="0"/>
              <c:showVal val="1"/>
              <c:showCatName val="0"/>
              <c:showSerName val="0"/>
              <c:showPercent val="0"/>
              <c:showBubbleSize val="0"/>
            </c:dLbl>
            <c:dLbl>
              <c:idx val="8"/>
              <c:tx>
                <c:rich>
                  <a:bodyPr/>
                  <a:lstStyle/>
                  <a:p>
                    <a:r>
                      <a:t>590.0</a:t>
                    </a:r>
                  </a:p>
                </c:rich>
              </c:tx>
              <c:showLegendKey val="0"/>
              <c:showVal val="1"/>
              <c:showCatName val="0"/>
              <c:showSerName val="0"/>
              <c:showPercent val="0"/>
              <c:showBubbleSize val="0"/>
            </c:dLbl>
            <c:dLbl>
              <c:idx val="9"/>
              <c:tx>
                <c:rich>
                  <a:bodyPr/>
                  <a:lstStyle/>
                  <a:p>
                    <a:r>
                      <a:t>637.5</a:t>
                    </a:r>
                  </a:p>
                </c:rich>
              </c:tx>
              <c:showLegendKey val="0"/>
              <c:showVal val="1"/>
              <c:showCatName val="0"/>
              <c:showSerName val="0"/>
              <c:showPercent val="0"/>
              <c:showBubbleSize val="0"/>
            </c:dLbl>
            <c:dLbl>
              <c:idx val="10"/>
              <c:tx>
                <c:rich>
                  <a:bodyPr/>
                  <a:lstStyle/>
                  <a:p>
                    <a:r>
                      <a:t>719.0</a:t>
                    </a:r>
                  </a:p>
                </c:rich>
              </c:tx>
              <c:showLegendKey val="0"/>
              <c:showVal val="1"/>
              <c:showCatName val="0"/>
              <c:showSerName val="0"/>
              <c:showPercent val="0"/>
              <c:showBubbleSize val="0"/>
            </c:dLbl>
            <c:dLbl>
              <c:idx val="11"/>
              <c:tx>
                <c:rich>
                  <a:bodyPr/>
                  <a:lstStyle/>
                  <a:p>
                    <a:r>
                      <a:t>669.0</a:t>
                    </a:r>
                  </a:p>
                </c:rich>
              </c:tx>
              <c:showLegendKey val="0"/>
              <c:showVal val="1"/>
              <c:showCatName val="0"/>
              <c:showSerName val="0"/>
              <c:showPercent val="0"/>
              <c:showBubbleSize val="0"/>
            </c:dLbl>
            <c:dLbl>
              <c:idx val="12"/>
              <c:tx>
                <c:rich>
                  <a:bodyPr/>
                  <a:lstStyle/>
                  <a:p>
                    <a:r>
                      <a:t>709.0</a:t>
                    </a:r>
                  </a:p>
                </c:rich>
              </c:tx>
              <c:showLegendKey val="0"/>
              <c:showVal val="1"/>
              <c:showCatName val="0"/>
              <c:showSerName val="0"/>
              <c:showPercent val="0"/>
              <c:showBubbleSize val="0"/>
            </c:dLbl>
            <c:dLbl>
              <c:idx val="13"/>
              <c:tx>
                <c:rich>
                  <a:bodyPr/>
                  <a:lstStyle/>
                  <a:p>
                    <a:r>
                      <a:t>600.0</a:t>
                    </a:r>
                  </a:p>
                </c:rich>
              </c:tx>
              <c:showLegendKey val="0"/>
              <c:showVal val="1"/>
              <c:showCatName val="0"/>
              <c:showSerName val="0"/>
              <c:showPercent val="0"/>
              <c:showBubbleSize val="0"/>
            </c:dLbl>
            <c:dLbl>
              <c:idx val="14"/>
              <c:tx>
                <c:rich>
                  <a:bodyPr/>
                  <a:lstStyle/>
                  <a:p>
                    <a:r>
                      <a:t>594.89</a:t>
                    </a:r>
                  </a:p>
                </c:rich>
              </c:tx>
              <c:showLegendKey val="0"/>
              <c:showVal val="1"/>
              <c:showCatName val="0"/>
              <c:showSerName val="0"/>
              <c:showPercent val="0"/>
              <c:showBubbleSize val="0"/>
            </c:dLbl>
            <c:dLbl>
              <c:idx val="15"/>
              <c:tx>
                <c:rich>
                  <a:bodyPr/>
                  <a:lstStyle/>
                  <a:p>
                    <a:r>
                      <a:t>829.0</a:t>
                    </a:r>
                  </a:p>
                </c:rich>
              </c:tx>
              <c:showLegendKey val="0"/>
              <c:showVal val="1"/>
              <c:showCatName val="0"/>
              <c:showSerName val="0"/>
              <c:showPercent val="0"/>
              <c:showBubbleSize val="0"/>
            </c:dLbl>
            <c:dLbl>
              <c:idx val="16"/>
              <c:tx>
                <c:rich>
                  <a:bodyPr/>
                  <a:lstStyle/>
                  <a:p>
                    <a:r>
                      <a:t>752.33</a:t>
                    </a:r>
                  </a:p>
                </c:rich>
              </c:tx>
              <c:showLegendKey val="0"/>
              <c:showVal val="1"/>
              <c:showCatName val="0"/>
              <c:showSerName val="0"/>
              <c:showPercent val="0"/>
              <c:showBubbleSize val="0"/>
            </c:dLbl>
            <c:dLbl>
              <c:idx val="17"/>
              <c:tx>
                <c:rich>
                  <a:bodyPr/>
                  <a:lstStyle/>
                  <a:p>
                    <a:r>
                      <a:t>586.37</a:t>
                    </a:r>
                  </a:p>
                </c:rich>
              </c:tx>
              <c:showLegendKey val="0"/>
              <c:showVal val="1"/>
              <c:showCatName val="0"/>
              <c:showSerName val="0"/>
              <c:showPercent val="0"/>
              <c:showBubbleSize val="0"/>
            </c:dLbl>
            <c:dLbl>
              <c:idx val="18"/>
              <c:tx>
                <c:rich>
                  <a:bodyPr/>
                  <a:lstStyle/>
                  <a:p>
                    <a:r>
                      <a:t>549.0</a:t>
                    </a:r>
                  </a:p>
                </c:rich>
              </c:tx>
              <c:showLegendKey val="0"/>
              <c:showVal val="1"/>
              <c:showCatName val="0"/>
              <c:showSerName val="0"/>
              <c:showPercent val="0"/>
              <c:showBubbleSize val="0"/>
            </c:dLbl>
            <c:dLbl>
              <c:idx val="19"/>
              <c:tx>
                <c:rich>
                  <a:bodyPr/>
                  <a:lstStyle/>
                  <a:p>
                    <a:r>
                      <a:t>689.0</a:t>
                    </a:r>
                  </a:p>
                </c:rich>
              </c:tx>
              <c:showLegendKey val="0"/>
              <c:showVal val="1"/>
              <c:showCatName val="0"/>
              <c:showSerName val="0"/>
              <c:showPercent val="0"/>
              <c:showBubbleSize val="0"/>
            </c:dLbl>
            <c:dLbl>
              <c:idx val="20"/>
              <c:tx>
                <c:rich>
                  <a:bodyPr/>
                  <a:lstStyle/>
                  <a:p>
                    <a:r>
                      <a:t>672.3</a:t>
                    </a:r>
                  </a:p>
                </c:rich>
              </c:tx>
              <c:showLegendKey val="0"/>
              <c:showVal val="1"/>
              <c:showCatName val="0"/>
              <c:showSerName val="0"/>
              <c:showPercent val="0"/>
              <c:showBubbleSize val="0"/>
            </c:dLbl>
            <c:dLbl>
              <c:idx val="21"/>
              <c:tx>
                <c:rich>
                  <a:bodyPr/>
                  <a:lstStyle/>
                  <a:p>
                    <a:r>
                      <a:t>254.33</a:t>
                    </a:r>
                  </a:p>
                </c:rich>
              </c:tx>
              <c:showLegendKey val="0"/>
              <c:showVal val="1"/>
              <c:showCatName val="0"/>
              <c:showSerName val="0"/>
              <c:showPercent val="0"/>
              <c:showBubbleSize val="0"/>
            </c:dLbl>
            <c:dLbl>
              <c:idx val="22"/>
              <c:tx>
                <c:rich>
                  <a:bodyPr/>
                  <a:lstStyle/>
                  <a:p>
                    <a:r>
                      <a:t>319.0</a:t>
                    </a:r>
                  </a:p>
                </c:rich>
              </c:tx>
              <c:showLegendKey val="0"/>
              <c:showVal val="1"/>
              <c:showCatName val="0"/>
              <c:showSerName val="0"/>
              <c:showPercent val="0"/>
              <c:showBubbleSize val="0"/>
            </c:dLbl>
            <c:dLbl>
              <c:idx val="23"/>
              <c:tx>
                <c:rich>
                  <a:bodyPr/>
                  <a:lstStyle/>
                  <a:p>
                    <a:r>
                      <a:t>220.0</a:t>
                    </a:r>
                  </a:p>
                </c:rich>
              </c:tx>
              <c:showLegendKey val="0"/>
              <c:showVal val="1"/>
              <c:showCatName val="0"/>
              <c:showSerName val="0"/>
              <c:showPercent val="0"/>
              <c:showBubbleSize val="0"/>
            </c:dLbl>
            <c:dLbl>
              <c:idx val="24"/>
              <c:tx>
                <c:rich>
                  <a:bodyPr/>
                  <a:lstStyle/>
                  <a:p>
                    <a:r>
                      <a:t>286.0</a:t>
                    </a:r>
                  </a:p>
                </c:rich>
              </c:tx>
              <c:showLegendKey val="0"/>
              <c:showVal val="1"/>
              <c:showCatName val="0"/>
              <c:showSerName val="0"/>
              <c:showPercent val="0"/>
              <c:showBubbleSize val="0"/>
            </c:dLbl>
            <c:dLbl>
              <c:idx val="25"/>
              <c:tx>
                <c:rich>
                  <a:bodyPr/>
                  <a:lstStyle/>
                  <a:p>
                    <a:r>
                      <a:t>311.0</a:t>
                    </a:r>
                  </a:p>
                </c:rich>
              </c:tx>
              <c:showLegendKey val="0"/>
              <c:showVal val="1"/>
              <c:showCatName val="0"/>
              <c:showSerName val="0"/>
              <c:showPercent val="0"/>
              <c:showBubbleSize val="0"/>
            </c:dLbl>
            <c:dLbl>
              <c:idx val="26"/>
              <c:tx>
                <c:rich>
                  <a:bodyPr/>
                  <a:lstStyle/>
                  <a:p>
                    <a:r>
                      <a:t>423.9</a:t>
                    </a:r>
                  </a:p>
                </c:rich>
              </c:tx>
              <c:showLegendKey val="0"/>
              <c:showVal val="1"/>
              <c:showCatName val="0"/>
              <c:showSerName val="0"/>
              <c:showPercent val="0"/>
              <c:showBubbleSize val="0"/>
            </c:dLbl>
            <c:dLbl>
              <c:idx val="27"/>
              <c:tx>
                <c:rich>
                  <a:bodyPr/>
                  <a:lstStyle/>
                  <a:p>
                    <a:r>
                      <a:t>278.0</a:t>
                    </a:r>
                  </a:p>
                </c:rich>
              </c:tx>
              <c:showLegendKey val="0"/>
              <c:showVal val="1"/>
              <c:showCatName val="0"/>
              <c:showSerName val="0"/>
              <c:showPercent val="0"/>
              <c:showBubbleSize val="0"/>
            </c:dLbl>
            <c:dLbl>
              <c:idx val="28"/>
              <c:tx>
                <c:rich>
                  <a:bodyPr/>
                  <a:lstStyle/>
                  <a:p>
                    <a:r>
                      <a:t>393.9</a:t>
                    </a:r>
                  </a:p>
                </c:rich>
              </c:tx>
              <c:showLegendKey val="0"/>
              <c:showVal val="1"/>
              <c:showCatName val="0"/>
              <c:showSerName val="0"/>
              <c:showPercent val="0"/>
              <c:showBubbleSize val="0"/>
            </c:dLbl>
            <c:dLbl>
              <c:idx val="29"/>
              <c:tx>
                <c:rich>
                  <a:bodyPr/>
                  <a:lstStyle/>
                  <a:p>
                    <a:r>
                      <a:t>188.0</a:t>
                    </a:r>
                  </a:p>
                </c:rich>
              </c:tx>
              <c:showLegendKey val="0"/>
              <c:showVal val="1"/>
              <c:showCatName val="0"/>
              <c:showSerName val="0"/>
              <c:showPercent val="0"/>
              <c:showBubbleSize val="0"/>
            </c:dLbl>
            <c:dLbl>
              <c:idx val="30"/>
              <c:tx>
                <c:rich>
                  <a:bodyPr/>
                  <a:lstStyle/>
                  <a:p>
                    <a:r>
                      <a:t>326.0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Sheet1!$A$2:$A$32</c:f>
              <c:strCache>
                <c:ptCount val="31"/>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Isdin Isdin Sunscreen Adults Derma Aceite 30 200Ml</c:v>
                </c:pt>
                <c:pt idx="5">
                  <c:v>Isdin Isdin Sunscreen Adults Derma Crema 30 50Ml</c:v>
                </c:pt>
                <c:pt idx="6">
                  <c:v>Isdin Isdin Sunscreen Adults Derma Crema 50 50Ml</c:v>
                </c:pt>
                <c:pt idx="7">
                  <c:v>Isdin Isdin Sunscreen Adults Derma Crema 50+ 50Ml</c:v>
                </c:pt>
                <c:pt idx="8">
                  <c:v>Isdin Isdin Sunscreen Adults Derma Fluido 50+ 50Ml</c:v>
                </c:pt>
                <c:pt idx="9">
                  <c:v>Isdin Isdin Sunscreen Adults Derma Gel 50+ 250Ml</c:v>
                </c:pt>
                <c:pt idx="10">
                  <c:v>Isdin Isdin Sunscreen Adults Derma Liquido 30 - 49 50Ml</c:v>
                </c:pt>
                <c:pt idx="11">
                  <c:v>Isdin Isdin Sunscreen Adults Derma Locion 50+ 200Ml</c:v>
                </c:pt>
                <c:pt idx="12">
                  <c:v>Isdin Isdin Sunscreen Adults Derma Spray Aceite 50 200Ml</c:v>
                </c:pt>
                <c:pt idx="13">
                  <c:v>Isdin Isdin Sunscreen Adults Derma Spray Liquido 50 100Ml</c:v>
                </c:pt>
                <c:pt idx="14">
                  <c:v>Isdin Isdin Sunscreen Adults Derma Stick 50 10Ml</c:v>
                </c:pt>
                <c:pt idx="15">
                  <c:v>L'Oreal La Roche-Posay Sunscreen Adults Derma Crema 50+ 250Ml</c:v>
                </c:pt>
                <c:pt idx="16">
                  <c:v>L'Oreal La Roche-Posay Sunscreen Adults Derma Crema 50+ 50Ml</c:v>
                </c:pt>
                <c:pt idx="17">
                  <c:v>L'Oreal La Roche-Posay Sunscreen Adults Derma Fluido 50+ 50Ml</c:v>
                </c:pt>
                <c:pt idx="18">
                  <c:v>L'Oreal La Roche-Posay Sunscreen Adults Derma Gel 50+ 50Ml</c:v>
                </c:pt>
                <c:pt idx="19">
                  <c:v>L'Oreal La Roche-Posay Sunscreen Adults Derma Liquido 50+ 50Ml</c:v>
                </c:pt>
                <c:pt idx="20">
                  <c:v>L'Oreal La Roche-Posay Sunscreen Adults Derma Spray Aceite 50 75Ml</c:v>
                </c:pt>
                <c:pt idx="21">
                  <c:v>Beiersdorf Nivea Sunscreen Adults Cosmetics Crema 50 50Ml</c:v>
                </c:pt>
                <c:pt idx="22">
                  <c:v>Beiersdorf Nivea Sunscreen Adults Cosmetics Crema 50+ 200Ml</c:v>
                </c:pt>
                <c:pt idx="23">
                  <c:v>Beiersdorf Nivea Sunscreen Adults Cosmetics Crema 50+ 40Ml</c:v>
                </c:pt>
                <c:pt idx="24">
                  <c:v>Beiersdorf Nivea Sunscreen Adults Cosmetics Crema 50+ 50Ml</c:v>
                </c:pt>
                <c:pt idx="25">
                  <c:v>Beiersdorf Nivea Sunscreen Adults Cosmetics Fluido 50+ 40Ml</c:v>
                </c:pt>
                <c:pt idx="26">
                  <c:v>Beiersdorf Nivea Sunscreen Adults Cosmetics Gel 50+ 200Ml</c:v>
                </c:pt>
                <c:pt idx="27">
                  <c:v>Beiersdorf Nivea Sunscreen Adults Cosmetics Liquido 30 - 49 200Ml</c:v>
                </c:pt>
                <c:pt idx="28">
                  <c:v>Beiersdorf Nivea Sunscreen Adults Cosmetics Liquido 50 200Ml</c:v>
                </c:pt>
                <c:pt idx="29">
                  <c:v>Beiersdorf Nivea Sunscreen Adults Cosmetics Liquido 50+ 125Ml</c:v>
                </c:pt>
                <c:pt idx="30">
                  <c:v>Beiersdorf Nivea Sunscreen Adults Cosmetics Spray Liquido 50 200Ml</c:v>
                </c:pt>
              </c:strCache>
            </c:strRef>
          </c:cat>
          <c:val>
            <c:numRef>
              <c:f>Sheet1!$B$2:$B$32</c:f>
              <c:numCache>
                <c:formatCode>General</c:formatCode>
                <c:ptCount val="31"/>
                <c:pt idx="0">
                  <c:v>240.0</c:v>
                </c:pt>
                <c:pt idx="1">
                  <c:v>179.0</c:v>
                </c:pt>
                <c:pt idx="2">
                  <c:v>179.0</c:v>
                </c:pt>
                <c:pt idx="3">
                  <c:v>179.0</c:v>
                </c:pt>
                <c:pt idx="4">
                  <c:v>659.0</c:v>
                </c:pt>
                <c:pt idx="5">
                  <c:v>719.0</c:v>
                </c:pt>
                <c:pt idx="6">
                  <c:v>683.48</c:v>
                </c:pt>
                <c:pt idx="7">
                  <c:v>616.0</c:v>
                </c:pt>
                <c:pt idx="8">
                  <c:v>590.0</c:v>
                </c:pt>
                <c:pt idx="9">
                  <c:v>637.5</c:v>
                </c:pt>
                <c:pt idx="10">
                  <c:v>719.0</c:v>
                </c:pt>
                <c:pt idx="11">
                  <c:v>669.0</c:v>
                </c:pt>
                <c:pt idx="12">
                  <c:v>709.0</c:v>
                </c:pt>
                <c:pt idx="13">
                  <c:v>600.0</c:v>
                </c:pt>
                <c:pt idx="14">
                  <c:v>594.89</c:v>
                </c:pt>
                <c:pt idx="15">
                  <c:v>829.0</c:v>
                </c:pt>
                <c:pt idx="16">
                  <c:v>752.33</c:v>
                </c:pt>
                <c:pt idx="17">
                  <c:v>586.37</c:v>
                </c:pt>
                <c:pt idx="18">
                  <c:v>549.0</c:v>
                </c:pt>
                <c:pt idx="19">
                  <c:v>689.0</c:v>
                </c:pt>
                <c:pt idx="20">
                  <c:v>672.3</c:v>
                </c:pt>
                <c:pt idx="21">
                  <c:v>254.33</c:v>
                </c:pt>
                <c:pt idx="22">
                  <c:v>319.0</c:v>
                </c:pt>
                <c:pt idx="23">
                  <c:v>220.0</c:v>
                </c:pt>
                <c:pt idx="24">
                  <c:v>286.0</c:v>
                </c:pt>
                <c:pt idx="25">
                  <c:v>311.0</c:v>
                </c:pt>
                <c:pt idx="26">
                  <c:v>423.9</c:v>
                </c:pt>
                <c:pt idx="27">
                  <c:v>278.0</c:v>
                </c:pt>
                <c:pt idx="28">
                  <c:v>393.9</c:v>
                </c:pt>
                <c:pt idx="29">
                  <c:v>188.0</c:v>
                </c:pt>
                <c:pt idx="30">
                  <c:v>326.0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dLbl>
              <c:idx val="4"/>
              <c:tx>
                <c:rich>
                  <a:bodyPr/>
                  <a:lstStyle/>
                  <a:p>
                    <a:r>
                      <a:t>149.0</a:t>
                    </a:r>
                  </a:p>
                </c:rich>
              </c:tx>
              <c:showLegendKey val="0"/>
              <c:showVal val="1"/>
              <c:showCatName val="0"/>
              <c:showSerName val="0"/>
              <c:showPercent val="0"/>
              <c:showBubbleSize val="0"/>
            </c:dLbl>
            <c:dLbl>
              <c:idx val="5"/>
              <c:tx>
                <c:rich>
                  <a:bodyPr/>
                  <a:lstStyle/>
                  <a:p>
                    <a:r>
                      <a:t>349.0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365.0</a:t>
                    </a:r>
                  </a:p>
                </c:rich>
              </c:tx>
              <c:showLegendKey val="0"/>
              <c:showVal val="1"/>
              <c:showCatName val="0"/>
              <c:showSerName val="0"/>
              <c:showPercent val="0"/>
              <c:showBubbleSize val="0"/>
            </c:dLbl>
            <c:dLbl>
              <c:idx val="8"/>
              <c:tx>
                <c:rich>
                  <a:bodyPr/>
                  <a:lstStyle/>
                  <a:p>
                    <a:r>
                      <a:t>195.0</a:t>
                    </a:r>
                  </a:p>
                </c:rich>
              </c:tx>
              <c:showLegendKey val="0"/>
              <c:showVal val="1"/>
              <c:showCatName val="0"/>
              <c:showSerName val="0"/>
              <c:showPercent val="0"/>
              <c:showBubbleSize val="0"/>
            </c:dLbl>
            <c:dLbl>
              <c:idx val="9"/>
              <c:tx>
                <c:rich>
                  <a:bodyPr/>
                  <a:lstStyle/>
                  <a:p>
                    <a:r>
                      <a:t>169.0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pt idx="4">
                  <c:v>Total Care De Mexico Caribbean Beach Sunscreen Kids Cosmetics Crema 50+ 250Ml</c:v>
                </c:pt>
                <c:pt idx="5">
                  <c:v>Beiersdorf Nivea Sunscreen Kids Cosmetics Gel 50+ 150Ml</c:v>
                </c:pt>
                <c:pt idx="6">
                  <c:v>Beiersdorf Nivea Sunscreen Kids Cosmetics Liquido 50+ 200Ml</c:v>
                </c:pt>
                <c:pt idx="7">
                  <c:v>Beiersdorf Nivea Sunscreen Kids Cosmetics Spray Liquido 50+ 200Ml</c:v>
                </c:pt>
                <c:pt idx="8">
                  <c:v>Others Fabricante Unif. Others Marca Unif. Sunscreen Kids Cosmetics Crema 50 165Ml</c:v>
                </c:pt>
                <c:pt idx="9">
                  <c:v>Others Fabricante Unif. Others Marca Unif. Sunscreen Kids Derma Crema 50+ 125Ml</c:v>
                </c:pt>
              </c:strCache>
            </c:strRef>
          </c:cat>
          <c:val>
            <c:numRef>
              <c:f>Sheet1!$B$2:$B$11</c:f>
              <c:numCache>
                <c:formatCode>General</c:formatCode>
                <c:ptCount val="10"/>
                <c:pt idx="0">
                  <c:v>367.5</c:v>
                </c:pt>
                <c:pt idx="1">
                  <c:v>305.0</c:v>
                </c:pt>
                <c:pt idx="2">
                  <c:v>305.0</c:v>
                </c:pt>
                <c:pt idx="3">
                  <c:v>242.0</c:v>
                </c:pt>
                <c:pt idx="4">
                  <c:v>149.0</c:v>
                </c:pt>
                <c:pt idx="5">
                  <c:v>349.0</c:v>
                </c:pt>
                <c:pt idx="6">
                  <c:v>310.0</c:v>
                </c:pt>
                <c:pt idx="7">
                  <c:v>365.0</c:v>
                </c:pt>
                <c:pt idx="8">
                  <c:v>195.0</c:v>
                </c:pt>
                <c:pt idx="9">
                  <c:v>169.0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strCache>
            </c:strRef>
          </c:cat>
          <c:val>
            <c:numRef>
              <c:f>Sheet1!$B$2:$B$11</c:f>
              <c:numCache>
                <c:formatCode>General</c:formatCode>
                <c:ptCount val="10"/>
                <c:pt idx="0">
                  <c:v>310.0</c:v>
                </c:pt>
                <c:pt idx="1">
                  <c:v>305.0</c:v>
                </c:pt>
                <c:pt idx="2">
                  <c:v>349.0</c:v>
                </c:pt>
                <c:pt idx="3">
                  <c:v>305.0</c:v>
                </c:pt>
                <c:pt idx="4">
                  <c:v>249.0</c:v>
                </c:pt>
                <c:pt idx="5">
                  <c:v>335.0</c:v>
                </c:pt>
                <c:pt idx="6">
                  <c:v>385.0</c:v>
                </c:pt>
                <c:pt idx="7">
                  <c:v>310.0</c:v>
                </c:pt>
                <c:pt idx="8">
                  <c:v>249.0</c:v>
                </c:pt>
                <c:pt idx="9">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368.42</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368.42</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strCache>
            </c:strRef>
          </c:cat>
          <c:val>
            <c:numRef>
              <c:f>Sheet1!$B$2:$B$11</c:f>
              <c:numCache>
                <c:formatCode>General</c:formatCode>
                <c:ptCount val="10"/>
                <c:pt idx="0">
                  <c:v>310.0</c:v>
                </c:pt>
                <c:pt idx="1">
                  <c:v>305.0</c:v>
                </c:pt>
                <c:pt idx="2">
                  <c:v>349.0</c:v>
                </c:pt>
                <c:pt idx="3">
                  <c:v>305.0</c:v>
                </c:pt>
                <c:pt idx="4">
                  <c:v>249.0</c:v>
                </c:pt>
                <c:pt idx="5">
                  <c:v>335.0</c:v>
                </c:pt>
                <c:pt idx="6">
                  <c:v>385.0</c:v>
                </c:pt>
                <c:pt idx="7">
                  <c:v>310.0</c:v>
                </c:pt>
                <c:pt idx="8">
                  <c:v>249.0</c:v>
                </c:pt>
                <c:pt idx="9">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strCache>
            </c:strRef>
          </c:cat>
          <c:val>
            <c:numRef>
              <c:f>Sheet1!$B$2:$B$10</c:f>
              <c:numCache>
                <c:formatCode>General</c:formatCode>
                <c:ptCount val="9"/>
                <c:pt idx="0">
                  <c:v>310.0</c:v>
                </c:pt>
                <c:pt idx="1">
                  <c:v>305.0</c:v>
                </c:pt>
                <c:pt idx="2">
                  <c:v>349.0</c:v>
                </c:pt>
                <c:pt idx="3">
                  <c:v>305.0</c:v>
                </c:pt>
                <c:pt idx="4">
                  <c:v>335.0</c:v>
                </c:pt>
                <c:pt idx="5">
                  <c:v>385.0</c:v>
                </c:pt>
                <c:pt idx="6">
                  <c:v>310.0</c:v>
                </c:pt>
                <c:pt idx="7">
                  <c:v>249.0</c:v>
                </c:pt>
                <c:pt idx="8">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364.0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364.0</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strCache>
            </c:strRef>
          </c:cat>
          <c:val>
            <c:numRef>
              <c:f>Sheet1!$B$2:$B$10</c:f>
              <c:numCache>
                <c:formatCode>General</c:formatCode>
                <c:ptCount val="9"/>
                <c:pt idx="0">
                  <c:v>310.0</c:v>
                </c:pt>
                <c:pt idx="1">
                  <c:v>305.0</c:v>
                </c:pt>
                <c:pt idx="2">
                  <c:v>349.0</c:v>
                </c:pt>
                <c:pt idx="3">
                  <c:v>305.0</c:v>
                </c:pt>
                <c:pt idx="4">
                  <c:v>335.0</c:v>
                </c:pt>
                <c:pt idx="5">
                  <c:v>385.0</c:v>
                </c:pt>
                <c:pt idx="6">
                  <c:v>310.0</c:v>
                </c:pt>
                <c:pt idx="7">
                  <c:v>249.0</c:v>
                </c:pt>
                <c:pt idx="8">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Sheet1!$A$2:$A$17</c:f>
              <c:strCache>
                <c:ptCount val="16"/>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strCache>
            </c:strRef>
          </c:cat>
          <c:val>
            <c:numRef>
              <c:f>Sheet1!$B$2:$B$17</c:f>
              <c:numCache>
                <c:formatCode>General</c:formatCode>
                <c:ptCount val="16"/>
                <c:pt idx="0">
                  <c:v>310.0</c:v>
                </c:pt>
                <c:pt idx="1">
                  <c:v>105.0</c:v>
                </c:pt>
                <c:pt idx="2">
                  <c:v>305.0</c:v>
                </c:pt>
                <c:pt idx="3">
                  <c:v>349.0</c:v>
                </c:pt>
                <c:pt idx="4">
                  <c:v>305.0</c:v>
                </c:pt>
                <c:pt idx="5">
                  <c:v>367.5</c:v>
                </c:pt>
                <c:pt idx="6">
                  <c:v>305.0</c:v>
                </c:pt>
                <c:pt idx="7">
                  <c:v>249.0</c:v>
                </c:pt>
                <c:pt idx="8">
                  <c:v>335.0</c:v>
                </c:pt>
                <c:pt idx="9">
                  <c:v>385.0</c:v>
                </c:pt>
                <c:pt idx="10">
                  <c:v>305.0</c:v>
                </c:pt>
                <c:pt idx="11">
                  <c:v>310.0</c:v>
                </c:pt>
                <c:pt idx="12">
                  <c:v>249.0</c:v>
                </c:pt>
                <c:pt idx="13">
                  <c:v>242.0</c:v>
                </c:pt>
                <c:pt idx="14">
                  <c:v>279.0</c:v>
                </c:pt>
                <c:pt idx="15">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376.25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376.25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strCache>
            </c:strRef>
          </c:cat>
          <c:val>
            <c:numRef>
              <c:f>Sheet1!$B$2:$B$10</c:f>
              <c:numCache>
                <c:formatCode>General</c:formatCode>
                <c:ptCount val="9"/>
                <c:pt idx="0">
                  <c:v>105.0</c:v>
                </c:pt>
                <c:pt idx="1">
                  <c:v>350.0</c:v>
                </c:pt>
                <c:pt idx="2">
                  <c:v>205.0</c:v>
                </c:pt>
                <c:pt idx="3">
                  <c:v>350.0</c:v>
                </c:pt>
                <c:pt idx="4">
                  <c:v>125.0</c:v>
                </c:pt>
                <c:pt idx="5">
                  <c:v>385.0</c:v>
                </c:pt>
                <c:pt idx="6">
                  <c:v>299.0</c:v>
                </c:pt>
                <c:pt idx="7">
                  <c:v>205.0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strCache>
            </c:strRef>
          </c:cat>
          <c:val>
            <c:numRef>
              <c:f>Sheet1!$B$2:$B$8</c:f>
              <c:numCache>
                <c:formatCode>General</c:formatCode>
                <c:ptCount val="7"/>
                <c:pt idx="0">
                  <c:v>310.0</c:v>
                </c:pt>
                <c:pt idx="1">
                  <c:v>305.0</c:v>
                </c:pt>
                <c:pt idx="2">
                  <c:v>349.0</c:v>
                </c:pt>
                <c:pt idx="3">
                  <c:v>305.0</c:v>
                </c:pt>
                <c:pt idx="4">
                  <c:v>335.0</c:v>
                </c:pt>
                <c:pt idx="5">
                  <c:v>385.0</c:v>
                </c:pt>
                <c:pt idx="6">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strCache>
            </c:strRef>
          </c:cat>
          <c:val>
            <c:numRef>
              <c:f>Sheet1!$B$2:$B$11</c:f>
              <c:numCache>
                <c:formatCode>General</c:formatCode>
                <c:ptCount val="10"/>
                <c:pt idx="0">
                  <c:v>310.0</c:v>
                </c:pt>
                <c:pt idx="1">
                  <c:v>305.0</c:v>
                </c:pt>
                <c:pt idx="2">
                  <c:v>349.0</c:v>
                </c:pt>
                <c:pt idx="3">
                  <c:v>305.0</c:v>
                </c:pt>
                <c:pt idx="4">
                  <c:v>249.0</c:v>
                </c:pt>
                <c:pt idx="5">
                  <c:v>335.0</c:v>
                </c:pt>
                <c:pt idx="6">
                  <c:v>385.0</c:v>
                </c:pt>
                <c:pt idx="7">
                  <c:v>310.0</c:v>
                </c:pt>
                <c:pt idx="8">
                  <c:v>249.0</c:v>
                </c:pt>
                <c:pt idx="9">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92.0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Beiersdorf Nivea After Sun Adults Cosmetics Crema 0 - 5 200Ml</c:v>
                </c:pt>
              </c:strCache>
            </c:strRef>
          </c:cat>
          <c:val>
            <c:numRef>
              <c:f>Sheet1!$B$2:$B$3</c:f>
              <c:numCache>
                <c:formatCode>General</c:formatCode>
                <c:ptCount val="2"/>
                <c:pt idx="0">
                  <c:v>105.0</c:v>
                </c:pt>
                <c:pt idx="1">
                  <c:v>92.0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strCache>
            </c:strRef>
          </c:cat>
          <c:val>
            <c:numRef>
              <c:f>Sheet1!$B$2:$B$11</c:f>
              <c:numCache>
                <c:formatCode>General</c:formatCode>
                <c:ptCount val="10"/>
                <c:pt idx="0">
                  <c:v>310.0</c:v>
                </c:pt>
                <c:pt idx="1">
                  <c:v>305.0</c:v>
                </c:pt>
                <c:pt idx="2">
                  <c:v>349.0</c:v>
                </c:pt>
                <c:pt idx="3">
                  <c:v>305.0</c:v>
                </c:pt>
                <c:pt idx="4">
                  <c:v>249.0</c:v>
                </c:pt>
                <c:pt idx="5">
                  <c:v>335.0</c:v>
                </c:pt>
                <c:pt idx="6">
                  <c:v>385.0</c:v>
                </c:pt>
                <c:pt idx="7">
                  <c:v>310.0</c:v>
                </c:pt>
                <c:pt idx="8">
                  <c:v>249.0</c:v>
                </c:pt>
                <c:pt idx="9">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strCache>
            </c:strRef>
          </c:cat>
          <c:val>
            <c:numRef>
              <c:f>Sheet1!$B$2:$B$11</c:f>
              <c:numCache>
                <c:formatCode>General</c:formatCode>
                <c:ptCount val="10"/>
                <c:pt idx="0">
                  <c:v>310.0</c:v>
                </c:pt>
                <c:pt idx="1">
                  <c:v>305.0</c:v>
                </c:pt>
                <c:pt idx="2">
                  <c:v>349.0</c:v>
                </c:pt>
                <c:pt idx="3">
                  <c:v>305.0</c:v>
                </c:pt>
                <c:pt idx="4">
                  <c:v>249.0</c:v>
                </c:pt>
                <c:pt idx="5">
                  <c:v>335.0</c:v>
                </c:pt>
                <c:pt idx="6">
                  <c:v>385.0</c:v>
                </c:pt>
                <c:pt idx="7">
                  <c:v>310.0</c:v>
                </c:pt>
                <c:pt idx="8">
                  <c:v>249.0</c:v>
                </c:pt>
                <c:pt idx="9">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strCache>
            </c:strRef>
          </c:cat>
          <c:val>
            <c:numRef>
              <c:f>Sheet1!$B$2:$B$10</c:f>
              <c:numCache>
                <c:formatCode>General</c:formatCode>
                <c:ptCount val="9"/>
                <c:pt idx="0">
                  <c:v>310.0</c:v>
                </c:pt>
                <c:pt idx="1">
                  <c:v>305.0</c:v>
                </c:pt>
                <c:pt idx="2">
                  <c:v>349.0</c:v>
                </c:pt>
                <c:pt idx="3">
                  <c:v>305.0</c:v>
                </c:pt>
                <c:pt idx="4">
                  <c:v>335.0</c:v>
                </c:pt>
                <c:pt idx="5">
                  <c:v>385.0</c:v>
                </c:pt>
                <c:pt idx="6">
                  <c:v>310.0</c:v>
                </c:pt>
                <c:pt idx="7">
                  <c:v>249.0</c:v>
                </c:pt>
                <c:pt idx="8">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205.0</a:t>
                    </a:r>
                  </a:p>
                </c:rich>
              </c:tx>
              <c:showLegendKey val="0"/>
              <c:showVal val="1"/>
              <c:showCatName val="0"/>
              <c:showSerName val="0"/>
              <c:showPercent val="0"/>
              <c:showBubbleSize val="0"/>
            </c:dLbl>
            <c:dLbl>
              <c:idx val="6"/>
              <c:tx>
                <c:rich>
                  <a:bodyPr/>
                  <a:lstStyle/>
                  <a:p>
                    <a:r>
                      <a:t>105.0</a:t>
                    </a:r>
                  </a:p>
                </c:rich>
              </c:tx>
              <c:showLegendKey val="0"/>
              <c:showVal val="1"/>
              <c:showCatName val="0"/>
              <c:showSerName val="0"/>
              <c:showPercent val="0"/>
              <c:showBubbleSize val="0"/>
            </c:dLbl>
            <c:dLbl>
              <c:idx val="7"/>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Hawaiian Tropic Island Sport Sunscreen Adults Sport Liquido 50 60Ml</c:v>
                </c:pt>
                <c:pt idx="1">
                  <c:v>Edgewell Hawaiian Tropic Other Sunscreen Adults Cosmetics Crema 50+ 240Ml</c:v>
                </c:pt>
                <c:pt idx="2">
                  <c:v>Edgewell Hawaiian Tropic Ozono Sunscreen Adults Cosmetics Liquido 50+ 180Ml</c:v>
                </c:pt>
                <c:pt idx="3">
                  <c:v>Edgewell Hawaiian Tropic Ozono Sunscreen Adults Cosmetics Liquido 50+ 240Ml</c:v>
                </c:pt>
                <c:pt idx="4">
                  <c:v>Edgewell Hawaiian Tropic Ozono Sunscreen Adults Cosmetics Spray Liquido 50+ 180Ml</c:v>
                </c:pt>
                <c:pt idx="5">
                  <c:v>Edgewell Hawaiian Tropic Sheer Touch Sunscreen Adults Cosmetics Crema 50 120Ml</c:v>
                </c:pt>
                <c:pt idx="6">
                  <c:v>Edgewell Hawaiian Tropic Sheer Touch Sunscreen Adults Cosmetics Liquido 30 - 49 60Ml</c:v>
                </c:pt>
                <c:pt idx="7">
                  <c:v>Edgewell Hawaiian Tropic Tanning Sunscreen Adults Cosmetics Spray Liquido 15 - 19 220Ml</c:v>
                </c:pt>
              </c:strCache>
            </c:strRef>
          </c:cat>
          <c:val>
            <c:numRef>
              <c:f>Sheet1!$B$2:$B$9</c:f>
              <c:numCache>
                <c:formatCode>General</c:formatCode>
                <c:ptCount val="8"/>
                <c:pt idx="0">
                  <c:v>105.0</c:v>
                </c:pt>
                <c:pt idx="1">
                  <c:v>350.0</c:v>
                </c:pt>
                <c:pt idx="2">
                  <c:v>350.0</c:v>
                </c:pt>
                <c:pt idx="3">
                  <c:v>350.0</c:v>
                </c:pt>
                <c:pt idx="4">
                  <c:v>385.0</c:v>
                </c:pt>
                <c:pt idx="5">
                  <c:v>205.0</c:v>
                </c:pt>
                <c:pt idx="6">
                  <c:v>105.0</c:v>
                </c:pt>
                <c:pt idx="7">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310.0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Spray Liquido 50 220Ml</c:v>
                </c:pt>
                <c:pt idx="5">
                  <c:v>Edgewell Banana Boat Mineral Sunscreen Adults Cosmetics Locion 50 60Ml</c:v>
                </c:pt>
                <c:pt idx="6">
                  <c:v>Edgewell Banana Boat Mineral Sunscreen Adults Sport Locion 50 180Ml</c:v>
                </c:pt>
              </c:strCache>
            </c:strRef>
          </c:cat>
          <c:val>
            <c:numRef>
              <c:f>Sheet1!$B$2:$B$8</c:f>
              <c:numCache>
                <c:formatCode>General</c:formatCode>
                <c:ptCount val="7"/>
                <c:pt idx="0">
                  <c:v>310.0</c:v>
                </c:pt>
                <c:pt idx="1">
                  <c:v>305.0</c:v>
                </c:pt>
                <c:pt idx="2">
                  <c:v>349.0</c:v>
                </c:pt>
                <c:pt idx="3">
                  <c:v>305.0</c:v>
                </c:pt>
                <c:pt idx="4">
                  <c:v>385.0</c:v>
                </c:pt>
                <c:pt idx="5">
                  <c:v>310.0</c:v>
                </c:pt>
                <c:pt idx="6">
                  <c:v>249.0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385.0</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strCache>
            </c:strRef>
          </c:cat>
          <c:val>
            <c:numRef>
              <c:f>Sheet1!$B$2:$B$9</c:f>
              <c:numCache>
                <c:formatCode>General</c:formatCode>
                <c:ptCount val="8"/>
                <c:pt idx="0">
                  <c:v>310.0</c:v>
                </c:pt>
                <c:pt idx="1">
                  <c:v>305.0</c:v>
                </c:pt>
                <c:pt idx="2">
                  <c:v>349.0</c:v>
                </c:pt>
                <c:pt idx="3">
                  <c:v>305.0</c:v>
                </c:pt>
                <c:pt idx="4">
                  <c:v>335.0</c:v>
                </c:pt>
                <c:pt idx="5">
                  <c:v>385.0</c:v>
                </c:pt>
                <c:pt idx="6">
                  <c:v>310.0</c:v>
                </c:pt>
                <c:pt idx="7">
                  <c:v>249.0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385.0</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Sheet1!$A$2:$A$17</c:f>
              <c:strCache>
                <c:ptCount val="16"/>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strCache>
            </c:strRef>
          </c:cat>
          <c:val>
            <c:numRef>
              <c:f>Sheet1!$B$2:$B$17</c:f>
              <c:numCache>
                <c:formatCode>General</c:formatCode>
                <c:ptCount val="16"/>
                <c:pt idx="0">
                  <c:v>310.0</c:v>
                </c:pt>
                <c:pt idx="1">
                  <c:v>105.0</c:v>
                </c:pt>
                <c:pt idx="2">
                  <c:v>305.0</c:v>
                </c:pt>
                <c:pt idx="3">
                  <c:v>349.0</c:v>
                </c:pt>
                <c:pt idx="4">
                  <c:v>305.0</c:v>
                </c:pt>
                <c:pt idx="5">
                  <c:v>367.5</c:v>
                </c:pt>
                <c:pt idx="6">
                  <c:v>305.0</c:v>
                </c:pt>
                <c:pt idx="7">
                  <c:v>249.0</c:v>
                </c:pt>
                <c:pt idx="8">
                  <c:v>335.0</c:v>
                </c:pt>
                <c:pt idx="9">
                  <c:v>385.0</c:v>
                </c:pt>
                <c:pt idx="10">
                  <c:v>305.0</c:v>
                </c:pt>
                <c:pt idx="11">
                  <c:v>310.0</c:v>
                </c:pt>
                <c:pt idx="12">
                  <c:v>249.0</c:v>
                </c:pt>
                <c:pt idx="13">
                  <c:v>242.0</c:v>
                </c:pt>
                <c:pt idx="14">
                  <c:v>279.0</c:v>
                </c:pt>
                <c:pt idx="15">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strCache>
            </c:strRef>
          </c:cat>
          <c:val>
            <c:numRef>
              <c:f>Sheet1!$B$2:$B$10</c:f>
              <c:numCache>
                <c:formatCode>General</c:formatCode>
                <c:ptCount val="9"/>
                <c:pt idx="0">
                  <c:v>310.0</c:v>
                </c:pt>
                <c:pt idx="1">
                  <c:v>305.0</c:v>
                </c:pt>
                <c:pt idx="2">
                  <c:v>349.0</c:v>
                </c:pt>
                <c:pt idx="3">
                  <c:v>305.0</c:v>
                </c:pt>
                <c:pt idx="4">
                  <c:v>335.0</c:v>
                </c:pt>
                <c:pt idx="5">
                  <c:v>385.0</c:v>
                </c:pt>
                <c:pt idx="6">
                  <c:v>310.0</c:v>
                </c:pt>
                <c:pt idx="7">
                  <c:v>249.0</c:v>
                </c:pt>
                <c:pt idx="8">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strCache>
            </c:strRef>
          </c:cat>
          <c:val>
            <c:numRef>
              <c:f>Sheet1!$B$2:$B$11</c:f>
              <c:numCache>
                <c:formatCode>General</c:formatCode>
                <c:ptCount val="10"/>
                <c:pt idx="0">
                  <c:v>105.0</c:v>
                </c:pt>
                <c:pt idx="1">
                  <c:v>350.0</c:v>
                </c:pt>
                <c:pt idx="2">
                  <c:v>205.0</c:v>
                </c:pt>
                <c:pt idx="3">
                  <c:v>350.0</c:v>
                </c:pt>
                <c:pt idx="4">
                  <c:v>350.0</c:v>
                </c:pt>
                <c:pt idx="5">
                  <c:v>125.0</c:v>
                </c:pt>
                <c:pt idx="6">
                  <c:v>385.0</c:v>
                </c:pt>
                <c:pt idx="7">
                  <c:v>299.0</c:v>
                </c:pt>
                <c:pt idx="8">
                  <c:v>205.0</c:v>
                </c:pt>
                <c:pt idx="9">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strCache>
            </c:strRef>
          </c:cat>
          <c:val>
            <c:numRef>
              <c:f>Sheet1!$B$2:$B$9</c:f>
              <c:numCache>
                <c:formatCode>General</c:formatCode>
                <c:ptCount val="8"/>
                <c:pt idx="0">
                  <c:v>310.0</c:v>
                </c:pt>
                <c:pt idx="1">
                  <c:v>305.0</c:v>
                </c:pt>
                <c:pt idx="2">
                  <c:v>349.0</c:v>
                </c:pt>
                <c:pt idx="3">
                  <c:v>305.0</c:v>
                </c:pt>
                <c:pt idx="4">
                  <c:v>335.0</c:v>
                </c:pt>
                <c:pt idx="5">
                  <c:v>385.0</c:v>
                </c:pt>
                <c:pt idx="6">
                  <c:v>310.0</c:v>
                </c:pt>
                <c:pt idx="7">
                  <c:v>249.0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350.0</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strCache>
            </c:strRef>
          </c:cat>
          <c:val>
            <c:numRef>
              <c:f>Sheet1!$B$2:$B$10</c:f>
              <c:numCache>
                <c:formatCode>General</c:formatCode>
                <c:ptCount val="9"/>
                <c:pt idx="0">
                  <c:v>310.0</c:v>
                </c:pt>
                <c:pt idx="1">
                  <c:v>305.0</c:v>
                </c:pt>
                <c:pt idx="2">
                  <c:v>349.0</c:v>
                </c:pt>
                <c:pt idx="3">
                  <c:v>305.0</c:v>
                </c:pt>
                <c:pt idx="4">
                  <c:v>335.0</c:v>
                </c:pt>
                <c:pt idx="5">
                  <c:v>385.0</c:v>
                </c:pt>
                <c:pt idx="6">
                  <c:v>310.0</c:v>
                </c:pt>
                <c:pt idx="7">
                  <c:v>249.0</c:v>
                </c:pt>
                <c:pt idx="8">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strCache>
            </c:strRef>
          </c:cat>
          <c:val>
            <c:numRef>
              <c:f>Sheet1!$B$2:$B$10</c:f>
              <c:numCache>
                <c:formatCode>General</c:formatCode>
                <c:ptCount val="9"/>
                <c:pt idx="0">
                  <c:v>105.0</c:v>
                </c:pt>
                <c:pt idx="1">
                  <c:v>350.0</c:v>
                </c:pt>
                <c:pt idx="2">
                  <c:v>205.0</c:v>
                </c:pt>
                <c:pt idx="3">
                  <c:v>350.0</c:v>
                </c:pt>
                <c:pt idx="4">
                  <c:v>125.0</c:v>
                </c:pt>
                <c:pt idx="5">
                  <c:v>385.0</c:v>
                </c:pt>
                <c:pt idx="6">
                  <c:v>299.0</c:v>
                </c:pt>
                <c:pt idx="7">
                  <c:v>205.0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strCache>
            </c:strRef>
          </c:cat>
          <c:val>
            <c:numRef>
              <c:f>Sheet1!$B$2:$B$8</c:f>
              <c:numCache>
                <c:formatCode>General</c:formatCode>
                <c:ptCount val="7"/>
                <c:pt idx="0">
                  <c:v>310.0</c:v>
                </c:pt>
                <c:pt idx="1">
                  <c:v>305.0</c:v>
                </c:pt>
                <c:pt idx="2">
                  <c:v>349.0</c:v>
                </c:pt>
                <c:pt idx="3">
                  <c:v>305.0</c:v>
                </c:pt>
                <c:pt idx="4">
                  <c:v>335.0</c:v>
                </c:pt>
                <c:pt idx="5">
                  <c:v>385.0</c:v>
                </c:pt>
                <c:pt idx="6">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Beauty Care Antioxidant Sunscreen Adults Cosmetics Liquido 50+ 50Ml</c:v>
                </c:pt>
                <c:pt idx="1">
                  <c:v>Edgewell Beauty Care Sensitive Sunscreen Adults Cosmetics Liquido 50+ 50Ml</c:v>
                </c:pt>
              </c:strCache>
            </c:strRef>
          </c:cat>
          <c:val>
            <c:numRef>
              <c:f>Sheet1!$B$2:$B$3</c:f>
              <c:numCache>
                <c:formatCode>General</c:formatCode>
                <c:ptCount val="2"/>
                <c:pt idx="0">
                  <c:v>179.0</c:v>
                </c:pt>
                <c:pt idx="1">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Banded Pack Banded Pack 2X Sunscreen Multi 50+ 170Ml</c:v>
                </c:pt>
                <c:pt idx="1">
                  <c:v>Edgewell Banana Boat Banded Pack Banded Pack 2X Sunscreen Multi 50+ 236Ml</c:v>
                </c:pt>
                <c:pt idx="2">
                  <c:v>Edgewell Banana Boat Kids Sport Sunscreen Kids Cosmetics Crema 50 180Ml</c:v>
                </c:pt>
              </c:strCache>
            </c:strRef>
          </c:cat>
          <c:val>
            <c:numRef>
              <c:f>Sheet1!$B$2:$B$4</c:f>
              <c:numCache>
                <c:formatCode>General</c:formatCode>
                <c:ptCount val="3"/>
                <c:pt idx="0">
                  <c:v>367.5</c:v>
                </c:pt>
                <c:pt idx="1">
                  <c:v>305.0</c:v>
                </c:pt>
                <c:pt idx="2">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125.0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Other Sunscreen Adults Cosmetics Crema 50+ 240Ml</c:v>
                </c:pt>
                <c:pt idx="1">
                  <c:v>Edgewell Hawaiian Tropic Ozono Sunscreen Adults Cosmetics Liquido 50+ 240Ml</c:v>
                </c:pt>
                <c:pt idx="2">
                  <c:v>Edgewell Hawaiian Tropic Ozono Sunscreen Adults Cosmetics Liquido 50+ 90Ml</c:v>
                </c:pt>
                <c:pt idx="3">
                  <c:v>Edgewell Hawaiian Tropic Sheer Touch Sunscreen Adults Cosmetics Crema 50 120Ml</c:v>
                </c:pt>
              </c:strCache>
            </c:strRef>
          </c:cat>
          <c:val>
            <c:numRef>
              <c:f>Sheet1!$B$2:$B$5</c:f>
              <c:numCache>
                <c:formatCode>General</c:formatCode>
                <c:ptCount val="4"/>
                <c:pt idx="0">
                  <c:v>350.0</c:v>
                </c:pt>
                <c:pt idx="1">
                  <c:v>350.0</c:v>
                </c:pt>
                <c:pt idx="2">
                  <c:v>125.0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335.0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Advanced Protection Sunscreen Adults Cosmetics Liquido 50+ 240Ml</c:v>
                </c:pt>
                <c:pt idx="1">
                  <c:v>Edgewell Banana Boat Aqua Protect Sunscreen Adults Cosmetics Crema 50+ 236Ml</c:v>
                </c:pt>
                <c:pt idx="2">
                  <c:v>Edgewell Banana Boat Aqua Protect Sunscreen Adults Sport Crema 50+ 236Ml</c:v>
                </c:pt>
                <c:pt idx="3">
                  <c:v>Edgewell Banana Boat Dry Balance Sunscreen Adults Sport Crema 50+ 180Ml</c:v>
                </c:pt>
              </c:strCache>
            </c:strRef>
          </c:cat>
          <c:val>
            <c:numRef>
              <c:f>Sheet1!$B$2:$B$5</c:f>
              <c:numCache>
                <c:formatCode>General</c:formatCode>
                <c:ptCount val="4"/>
                <c:pt idx="0">
                  <c:v>310.0</c:v>
                </c:pt>
                <c:pt idx="1">
                  <c:v>305.0</c:v>
                </c:pt>
                <c:pt idx="2">
                  <c:v>305.0</c:v>
                </c:pt>
                <c:pt idx="3">
                  <c:v>335.0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Beauty Care Sensitive Sunscreen Adults Cosmetics Liquido 50+ 50Ml</c:v>
                </c:pt>
              </c:strCache>
            </c:strRef>
          </c:cat>
          <c:val>
            <c:numRef>
              <c:f>Sheet1!$B$2:$B$2</c:f>
              <c:numCache>
                <c:formatCode>General</c:formatCode>
                <c:ptCount val="1"/>
                <c:pt idx="0">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Banded Pack Banded Pack 2X Sunscreen Multi 50+ 236Ml</c:v>
                </c:pt>
              </c:strCache>
            </c:strRef>
          </c:cat>
          <c:val>
            <c:numRef>
              <c:f>Sheet1!$B$2:$B$2</c:f>
              <c:numCache>
                <c:formatCode>General</c:formatCode>
                <c:ptCount val="1"/>
                <c:pt idx="0">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strCache>
            </c:strRef>
          </c:cat>
          <c:val>
            <c:numRef>
              <c:f>Sheet1!$B$2:$B$10</c:f>
              <c:numCache>
                <c:formatCode>General</c:formatCode>
                <c:ptCount val="9"/>
                <c:pt idx="0">
                  <c:v>105.0</c:v>
                </c:pt>
                <c:pt idx="1">
                  <c:v>350.0</c:v>
                </c:pt>
                <c:pt idx="2">
                  <c:v>205.0</c:v>
                </c:pt>
                <c:pt idx="3">
                  <c:v>350.0</c:v>
                </c:pt>
                <c:pt idx="4">
                  <c:v>125.0</c:v>
                </c:pt>
                <c:pt idx="5">
                  <c:v>385.0</c:v>
                </c:pt>
                <c:pt idx="6">
                  <c:v>299.0</c:v>
                </c:pt>
                <c:pt idx="7">
                  <c:v>205.0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strCache>
            </c:strRef>
          </c:cat>
          <c:val>
            <c:numRef>
              <c:f>Sheet1!$B$2:$B$7</c:f>
              <c:numCache>
                <c:formatCode>General</c:formatCode>
                <c:ptCount val="6"/>
                <c:pt idx="0">
                  <c:v>310.0</c:v>
                </c:pt>
                <c:pt idx="1">
                  <c:v>305.0</c:v>
                </c:pt>
                <c:pt idx="2">
                  <c:v>349.0</c:v>
                </c:pt>
                <c:pt idx="3">
                  <c:v>305.0</c:v>
                </c:pt>
                <c:pt idx="4">
                  <c:v>335.0</c:v>
                </c:pt>
                <c:pt idx="5">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dLbl>
              <c:idx val="10"/>
              <c:tx>
                <c:rich>
                  <a:bodyPr/>
                  <a:lstStyle/>
                  <a:p>
                    <a:r>
                      <a:t>149.0</a:t>
                    </a:r>
                  </a:p>
                </c:rich>
              </c:tx>
              <c:showLegendKey val="0"/>
              <c:showVal val="1"/>
              <c:showCatName val="0"/>
              <c:showSerName val="0"/>
              <c:showPercent val="0"/>
              <c:showBubbleSize val="0"/>
            </c:dLbl>
            <c:dLbl>
              <c:idx val="11"/>
              <c:tx>
                <c:rich>
                  <a:bodyPr/>
                  <a:lstStyle/>
                  <a:p>
                    <a:r>
                      <a:t>129.0</a:t>
                    </a:r>
                  </a:p>
                </c:rich>
              </c:tx>
              <c:showLegendKey val="0"/>
              <c:showVal val="1"/>
              <c:showCatName val="0"/>
              <c:showSerName val="0"/>
              <c:showPercent val="0"/>
              <c:showBubbleSize val="0"/>
            </c:dLbl>
            <c:dLbl>
              <c:idx val="12"/>
              <c:tx>
                <c:rich>
                  <a:bodyPr/>
                  <a:lstStyle/>
                  <a:p>
                    <a:r>
                      <a:t>149.0</a:t>
                    </a:r>
                  </a:p>
                </c:rich>
              </c:tx>
              <c:showLegendKey val="0"/>
              <c:showVal val="1"/>
              <c:showCatName val="0"/>
              <c:showSerName val="0"/>
              <c:showPercent val="0"/>
              <c:showBubbleSize val="0"/>
            </c:dLbl>
            <c:dLbl>
              <c:idx val="13"/>
              <c:tx>
                <c:rich>
                  <a:bodyPr/>
                  <a:lstStyle/>
                  <a:p>
                    <a:r>
                      <a:t>254.33</a:t>
                    </a:r>
                  </a:p>
                </c:rich>
              </c:tx>
              <c:showLegendKey val="0"/>
              <c:showVal val="1"/>
              <c:showCatName val="0"/>
              <c:showSerName val="0"/>
              <c:showPercent val="0"/>
              <c:showBubbleSize val="0"/>
            </c:dLbl>
            <c:dLbl>
              <c:idx val="14"/>
              <c:tx>
                <c:rich>
                  <a:bodyPr/>
                  <a:lstStyle/>
                  <a:p>
                    <a:r>
                      <a:t>319.0</a:t>
                    </a:r>
                  </a:p>
                </c:rich>
              </c:tx>
              <c:showLegendKey val="0"/>
              <c:showVal val="1"/>
              <c:showCatName val="0"/>
              <c:showSerName val="0"/>
              <c:showPercent val="0"/>
              <c:showBubbleSize val="0"/>
            </c:dLbl>
            <c:dLbl>
              <c:idx val="15"/>
              <c:tx>
                <c:rich>
                  <a:bodyPr/>
                  <a:lstStyle/>
                  <a:p>
                    <a:r>
                      <a:t>220.0</a:t>
                    </a:r>
                  </a:p>
                </c:rich>
              </c:tx>
              <c:showLegendKey val="0"/>
              <c:showVal val="1"/>
              <c:showCatName val="0"/>
              <c:showSerName val="0"/>
              <c:showPercent val="0"/>
              <c:showBubbleSize val="0"/>
            </c:dLbl>
            <c:dLbl>
              <c:idx val="16"/>
              <c:tx>
                <c:rich>
                  <a:bodyPr/>
                  <a:lstStyle/>
                  <a:p>
                    <a:r>
                      <a:t>286.0</a:t>
                    </a:r>
                  </a:p>
                </c:rich>
              </c:tx>
              <c:showLegendKey val="0"/>
              <c:showVal val="1"/>
              <c:showCatName val="0"/>
              <c:showSerName val="0"/>
              <c:showPercent val="0"/>
              <c:showBubbleSize val="0"/>
            </c:dLbl>
            <c:dLbl>
              <c:idx val="17"/>
              <c:tx>
                <c:rich>
                  <a:bodyPr/>
                  <a:lstStyle/>
                  <a:p>
                    <a:r>
                      <a:t>311.0</a:t>
                    </a:r>
                  </a:p>
                </c:rich>
              </c:tx>
              <c:showLegendKey val="0"/>
              <c:showVal val="1"/>
              <c:showCatName val="0"/>
              <c:showSerName val="0"/>
              <c:showPercent val="0"/>
              <c:showBubbleSize val="0"/>
            </c:dLbl>
            <c:dLbl>
              <c:idx val="18"/>
              <c:tx>
                <c:rich>
                  <a:bodyPr/>
                  <a:lstStyle/>
                  <a:p>
                    <a:r>
                      <a:t>423.9</a:t>
                    </a:r>
                  </a:p>
                </c:rich>
              </c:tx>
              <c:showLegendKey val="0"/>
              <c:showVal val="1"/>
              <c:showCatName val="0"/>
              <c:showSerName val="0"/>
              <c:showPercent val="0"/>
              <c:showBubbleSize val="0"/>
            </c:dLbl>
            <c:dLbl>
              <c:idx val="19"/>
              <c:tx>
                <c:rich>
                  <a:bodyPr/>
                  <a:lstStyle/>
                  <a:p>
                    <a:r>
                      <a:t>278.0</a:t>
                    </a:r>
                  </a:p>
                </c:rich>
              </c:tx>
              <c:showLegendKey val="0"/>
              <c:showVal val="1"/>
              <c:showCatName val="0"/>
              <c:showSerName val="0"/>
              <c:showPercent val="0"/>
              <c:showBubbleSize val="0"/>
            </c:dLbl>
            <c:dLbl>
              <c:idx val="20"/>
              <c:tx>
                <c:rich>
                  <a:bodyPr/>
                  <a:lstStyle/>
                  <a:p>
                    <a:r>
                      <a:t>393.9</a:t>
                    </a:r>
                  </a:p>
                </c:rich>
              </c:tx>
              <c:showLegendKey val="0"/>
              <c:showVal val="1"/>
              <c:showCatName val="0"/>
              <c:showSerName val="0"/>
              <c:showPercent val="0"/>
              <c:showBubbleSize val="0"/>
            </c:dLbl>
            <c:dLbl>
              <c:idx val="21"/>
              <c:tx>
                <c:rich>
                  <a:bodyPr/>
                  <a:lstStyle/>
                  <a:p>
                    <a:r>
                      <a:t>188.0</a:t>
                    </a:r>
                  </a:p>
                </c:rich>
              </c:tx>
              <c:showLegendKey val="0"/>
              <c:showVal val="1"/>
              <c:showCatName val="0"/>
              <c:showSerName val="0"/>
              <c:showPercent val="0"/>
              <c:showBubbleSize val="0"/>
            </c:dLbl>
            <c:dLbl>
              <c:idx val="22"/>
              <c:tx>
                <c:rich>
                  <a:bodyPr/>
                  <a:lstStyle/>
                  <a:p>
                    <a:r>
                      <a:t>326.0</a:t>
                    </a:r>
                  </a:p>
                </c:rich>
              </c:tx>
              <c:showLegendKey val="0"/>
              <c:showVal val="1"/>
              <c:showCatName val="0"/>
              <c:showSerName val="0"/>
              <c:showPercent val="0"/>
              <c:showBubbleSize val="0"/>
            </c:dLbl>
            <c:dLbl>
              <c:idx val="23"/>
              <c:tx>
                <c:rich>
                  <a:bodyPr/>
                  <a:lstStyle/>
                  <a:p>
                    <a:r>
                      <a:t>349.0</a:t>
                    </a:r>
                  </a:p>
                </c:rich>
              </c:tx>
              <c:showLegendKey val="0"/>
              <c:showVal val="1"/>
              <c:showCatName val="0"/>
              <c:showSerName val="0"/>
              <c:showPercent val="0"/>
              <c:showBubbleSize val="0"/>
            </c:dLbl>
            <c:dLbl>
              <c:idx val="24"/>
              <c:tx>
                <c:rich>
                  <a:bodyPr/>
                  <a:lstStyle/>
                  <a:p>
                    <a:r>
                      <a:t>310.0</a:t>
                    </a:r>
                  </a:p>
                </c:rich>
              </c:tx>
              <c:showLegendKey val="0"/>
              <c:showVal val="1"/>
              <c:showCatName val="0"/>
              <c:showSerName val="0"/>
              <c:showPercent val="0"/>
              <c:showBubbleSize val="0"/>
            </c:dLbl>
            <c:dLbl>
              <c:idx val="25"/>
              <c:tx>
                <c:rich>
                  <a:bodyPr/>
                  <a:lstStyle/>
                  <a:p>
                    <a:r>
                      <a:t>365.0</a:t>
                    </a:r>
                  </a:p>
                </c:rich>
              </c:tx>
              <c:showLegendKey val="0"/>
              <c:showVal val="1"/>
              <c:showCatName val="0"/>
              <c:showSerName val="0"/>
              <c:showPercent val="0"/>
              <c:showBubbleSize val="0"/>
            </c:dLbl>
            <c:dLbl>
              <c:idx val="26"/>
              <c:tx>
                <c:rich>
                  <a:bodyPr/>
                  <a:lstStyle/>
                  <a:p>
                    <a:r>
                      <a:t>175.0</a:t>
                    </a:r>
                  </a:p>
                </c:rich>
              </c:tx>
              <c:showLegendKey val="0"/>
              <c:showVal val="1"/>
              <c:showCatName val="0"/>
              <c:showSerName val="0"/>
              <c:showPercent val="0"/>
              <c:showBubbleSize val="0"/>
            </c:dLbl>
            <c:dLbl>
              <c:idx val="27"/>
              <c:tx>
                <c:rich>
                  <a:bodyPr/>
                  <a:lstStyle/>
                  <a:p>
                    <a:r>
                      <a:t>314.0</a:t>
                    </a:r>
                  </a:p>
                </c:rich>
              </c:tx>
              <c:showLegendKey val="0"/>
              <c:showVal val="1"/>
              <c:showCatName val="0"/>
              <c:showSerName val="0"/>
              <c:showPercent val="0"/>
              <c:showBubbleSize val="0"/>
            </c:dLbl>
            <c:dLbl>
              <c:idx val="28"/>
              <c:tx>
                <c:rich>
                  <a:bodyPr/>
                  <a:lstStyle/>
                  <a:p>
                    <a:r>
                      <a:t>2165.0</a:t>
                    </a:r>
                  </a:p>
                </c:rich>
              </c:tx>
              <c:showLegendKey val="0"/>
              <c:showVal val="1"/>
              <c:showCatName val="0"/>
              <c:showSerName val="0"/>
              <c:showPercent val="0"/>
              <c:showBubbleSize val="0"/>
            </c:dLbl>
            <c:dLbl>
              <c:idx val="29"/>
              <c:tx>
                <c:rich>
                  <a:bodyPr/>
                  <a:lstStyle/>
                  <a:p>
                    <a:r>
                      <a:t>216.0</a:t>
                    </a:r>
                  </a:p>
                </c:rich>
              </c:tx>
              <c:showLegendKey val="0"/>
              <c:showVal val="1"/>
              <c:showCatName val="0"/>
              <c:showSerName val="0"/>
              <c:showPercent val="0"/>
              <c:showBubbleSize val="0"/>
            </c:dLbl>
            <c:dLbl>
              <c:idx val="30"/>
              <c:tx>
                <c:rich>
                  <a:bodyPr/>
                  <a:lstStyle/>
                  <a:p>
                    <a:r>
                      <a:t>265.0</a:t>
                    </a:r>
                  </a:p>
                </c:rich>
              </c:tx>
              <c:showLegendKey val="0"/>
              <c:showVal val="1"/>
              <c:showCatName val="0"/>
              <c:showSerName val="0"/>
              <c:showPercent val="0"/>
              <c:showBubbleSize val="0"/>
            </c:dLbl>
            <c:dLbl>
              <c:idx val="31"/>
              <c:tx>
                <c:rich>
                  <a:bodyPr/>
                  <a:lstStyle/>
                  <a:p>
                    <a:r>
                      <a:t>329.0</a:t>
                    </a:r>
                  </a:p>
                </c:rich>
              </c:tx>
              <c:showLegendKey val="0"/>
              <c:showVal val="1"/>
              <c:showCatName val="0"/>
              <c:showSerName val="0"/>
              <c:showPercent val="0"/>
              <c:showBubbleSize val="0"/>
            </c:dLbl>
            <c:dLbl>
              <c:idx val="32"/>
              <c:tx>
                <c:rich>
                  <a:bodyPr/>
                  <a:lstStyle/>
                  <a:p>
                    <a:r>
                      <a:t>779.0</a:t>
                    </a:r>
                  </a:p>
                </c:rich>
              </c:tx>
              <c:showLegendKey val="0"/>
              <c:showVal val="1"/>
              <c:showCatName val="0"/>
              <c:showSerName val="0"/>
              <c:showPercent val="0"/>
              <c:showBubbleSize val="0"/>
            </c:dLbl>
            <c:dLbl>
              <c:idx val="33"/>
              <c:tx>
                <c:rich>
                  <a:bodyPr/>
                  <a:lstStyle/>
                  <a:p>
                    <a:r>
                      <a:t>329.0</a:t>
                    </a:r>
                  </a:p>
                </c:rich>
              </c:tx>
              <c:showLegendKey val="0"/>
              <c:showVal val="1"/>
              <c:showCatName val="0"/>
              <c:showSerName val="0"/>
              <c:showPercent val="0"/>
              <c:showBubbleSize val="0"/>
            </c:dLbl>
            <c:dLbl>
              <c:idx val="34"/>
              <c:tx>
                <c:rich>
                  <a:bodyPr/>
                  <a:lstStyle/>
                  <a:p>
                    <a:r>
                      <a:t>426.0</a:t>
                    </a:r>
                  </a:p>
                </c:rich>
              </c:tx>
              <c:showLegendKey val="0"/>
              <c:showVal val="1"/>
              <c:showCatName val="0"/>
              <c:showSerName val="0"/>
              <c:showPercent val="0"/>
              <c:showBubbleSize val="0"/>
            </c:dLbl>
            <c:dLbl>
              <c:idx val="35"/>
              <c:tx>
                <c:rich>
                  <a:bodyPr/>
                  <a:lstStyle/>
                  <a:p>
                    <a:r>
                      <a:t>399.0</a:t>
                    </a:r>
                  </a:p>
                </c:rich>
              </c:tx>
              <c:showLegendKey val="0"/>
              <c:showVal val="1"/>
              <c:showCatName val="0"/>
              <c:showSerName val="0"/>
              <c:showPercent val="0"/>
              <c:showBubbleSize val="0"/>
            </c:dLbl>
            <c:dLbl>
              <c:idx val="36"/>
              <c:tx>
                <c:rich>
                  <a:bodyPr/>
                  <a:lstStyle/>
                  <a:p>
                    <a:r>
                      <a:t>195.0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Sheet1!$A$2:$A$38</c:f>
              <c:strCache>
                <c:ptCount val="37"/>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pt idx="10">
                  <c:v>Total Care De Mexico Caribbean Beach Sunscreen Adults Cosmetics Crema 50+ 250Ml</c:v>
                </c:pt>
                <c:pt idx="11">
                  <c:v>Total Care De Mexico Caribbean Beach Sunscreen Adults Cosmetics Crema 50+ 85Ml</c:v>
                </c:pt>
                <c:pt idx="12">
                  <c:v>Total Care De Mexico Caribbean Beach Sunscreen Kids Cosmetics Crema 50+ 250Ml</c:v>
                </c:pt>
                <c:pt idx="13">
                  <c:v>Beiersdorf Nivea Sunscreen Adults Cosmetics Crema 50 50Ml</c:v>
                </c:pt>
                <c:pt idx="14">
                  <c:v>Beiersdorf Nivea Sunscreen Adults Cosmetics Crema 50+ 200Ml</c:v>
                </c:pt>
                <c:pt idx="15">
                  <c:v>Beiersdorf Nivea Sunscreen Adults Cosmetics Crema 50+ 40Ml</c:v>
                </c:pt>
                <c:pt idx="16">
                  <c:v>Beiersdorf Nivea Sunscreen Adults Cosmetics Crema 50+ 50Ml</c:v>
                </c:pt>
                <c:pt idx="17">
                  <c:v>Beiersdorf Nivea Sunscreen Adults Cosmetics Fluido 50+ 40Ml</c:v>
                </c:pt>
                <c:pt idx="18">
                  <c:v>Beiersdorf Nivea Sunscreen Adults Cosmetics Gel 50+ 200Ml</c:v>
                </c:pt>
                <c:pt idx="19">
                  <c:v>Beiersdorf Nivea Sunscreen Adults Cosmetics Liquido 30 - 49 200Ml</c:v>
                </c:pt>
                <c:pt idx="20">
                  <c:v>Beiersdorf Nivea Sunscreen Adults Cosmetics Liquido 50 200Ml</c:v>
                </c:pt>
                <c:pt idx="21">
                  <c:v>Beiersdorf Nivea Sunscreen Adults Cosmetics Liquido 50+ 125Ml</c:v>
                </c:pt>
                <c:pt idx="22">
                  <c:v>Beiersdorf Nivea Sunscreen Adults Cosmetics Spray Liquido 50 200Ml</c:v>
                </c:pt>
                <c:pt idx="23">
                  <c:v>Beiersdorf Nivea Sunscreen Kids Cosmetics Gel 50+ 150Ml</c:v>
                </c:pt>
                <c:pt idx="24">
                  <c:v>Beiersdorf Nivea Sunscreen Kids Cosmetics Liquido 50+ 200Ml</c:v>
                </c:pt>
                <c:pt idx="25">
                  <c:v>Beiersdorf Nivea Sunscreen Kids Cosmetics Spray Liquido 50+ 200Ml</c:v>
                </c:pt>
                <c:pt idx="26">
                  <c:v>Others Fabricante Unif. Others Marca Unif. Sunscreen Adults Cosmetics Crema 50+ 40Ml</c:v>
                </c:pt>
                <c:pt idx="27">
                  <c:v>Others Fabricante Unif. Others Marca Unif. Sunscreen Adults Cosmetics Crema 50+ 50Ml</c:v>
                </c:pt>
                <c:pt idx="28">
                  <c:v>Others Fabricante Unif. Others Marca Unif. Sunscreen Adults Cosmetics Crema 50+ 55Ml</c:v>
                </c:pt>
                <c:pt idx="29">
                  <c:v>Others Fabricante Unif. Others Marca Unif. Sunscreen Adults Cosmetics Fluido 50+ 45Ml</c:v>
                </c:pt>
                <c:pt idx="30">
                  <c:v>Others Fabricante Unif. Others Marca Unif. Sunscreen Adults Cosmetics Liquido 30 50Ml</c:v>
                </c:pt>
                <c:pt idx="31">
                  <c:v>Others Fabricante Unif. Others Marca Unif. Sunscreen Adults Cosmetics Spray Aerosol 50 30Ml</c:v>
                </c:pt>
                <c:pt idx="32">
                  <c:v>Others Fabricante Unif. Others Marca Unif. Sunscreen Adults Cosmetics Stick 30 - 49 30Ml</c:v>
                </c:pt>
                <c:pt idx="33">
                  <c:v>Others Fabricante Unif. Others Marca Unif. Sunscreen Adults Cosmetics Stick 50 15Ml</c:v>
                </c:pt>
                <c:pt idx="34">
                  <c:v>Others Fabricante Unif. Others Marca Unif. Sunscreen Adults Cosmetics Stick 50+ 15Ml</c:v>
                </c:pt>
                <c:pt idx="35">
                  <c:v>Others Fabricante Unif. Others Marca Unif. Sunscreen Adults Cosmetics Stick 50+ 19Ml</c:v>
                </c:pt>
                <c:pt idx="36">
                  <c:v>Others Fabricante Unif. Others Marca Unif. Sunscreen Kids Cosmetics Crema 50 165Ml</c:v>
                </c:pt>
              </c:strCache>
            </c:strRef>
          </c:cat>
          <c:val>
            <c:numRef>
              <c:f>Sheet1!$B$2:$B$38</c:f>
              <c:numCache>
                <c:formatCode>General</c:formatCode>
                <c:ptCount val="37"/>
                <c:pt idx="0">
                  <c:v>350.0</c:v>
                </c:pt>
                <c:pt idx="1">
                  <c:v>205.0</c:v>
                </c:pt>
                <c:pt idx="2">
                  <c:v>350.0</c:v>
                </c:pt>
                <c:pt idx="3">
                  <c:v>350.0</c:v>
                </c:pt>
                <c:pt idx="4">
                  <c:v>125.0</c:v>
                </c:pt>
                <c:pt idx="5">
                  <c:v>385.0</c:v>
                </c:pt>
                <c:pt idx="6">
                  <c:v>299.0</c:v>
                </c:pt>
                <c:pt idx="7">
                  <c:v>205.0</c:v>
                </c:pt>
                <c:pt idx="8">
                  <c:v>105.0</c:v>
                </c:pt>
                <c:pt idx="9">
                  <c:v>315.0</c:v>
                </c:pt>
                <c:pt idx="10">
                  <c:v>149.0</c:v>
                </c:pt>
                <c:pt idx="11">
                  <c:v>129.0</c:v>
                </c:pt>
                <c:pt idx="12">
                  <c:v>149.0</c:v>
                </c:pt>
                <c:pt idx="13">
                  <c:v>254.33</c:v>
                </c:pt>
                <c:pt idx="14">
                  <c:v>319.0</c:v>
                </c:pt>
                <c:pt idx="15">
                  <c:v>220.0</c:v>
                </c:pt>
                <c:pt idx="16">
                  <c:v>286.0</c:v>
                </c:pt>
                <c:pt idx="17">
                  <c:v>311.0</c:v>
                </c:pt>
                <c:pt idx="18">
                  <c:v>423.9</c:v>
                </c:pt>
                <c:pt idx="19">
                  <c:v>278.0</c:v>
                </c:pt>
                <c:pt idx="20">
                  <c:v>393.9</c:v>
                </c:pt>
                <c:pt idx="21">
                  <c:v>188.0</c:v>
                </c:pt>
                <c:pt idx="22">
                  <c:v>326.0</c:v>
                </c:pt>
                <c:pt idx="23">
                  <c:v>349.0</c:v>
                </c:pt>
                <c:pt idx="24">
                  <c:v>310.0</c:v>
                </c:pt>
                <c:pt idx="25">
                  <c:v>365.0</c:v>
                </c:pt>
                <c:pt idx="26">
                  <c:v>175.0</c:v>
                </c:pt>
                <c:pt idx="27">
                  <c:v>314.0</c:v>
                </c:pt>
                <c:pt idx="28">
                  <c:v>2165.0</c:v>
                </c:pt>
                <c:pt idx="29">
                  <c:v>216.0</c:v>
                </c:pt>
                <c:pt idx="30">
                  <c:v>265.0</c:v>
                </c:pt>
                <c:pt idx="31">
                  <c:v>329.0</c:v>
                </c:pt>
                <c:pt idx="32">
                  <c:v>779.0</c:v>
                </c:pt>
                <c:pt idx="33">
                  <c:v>329.0</c:v>
                </c:pt>
                <c:pt idx="34">
                  <c:v>426.0</c:v>
                </c:pt>
                <c:pt idx="35">
                  <c:v>399.0</c:v>
                </c:pt>
                <c:pt idx="36">
                  <c:v>195.0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dLbl>
              <c:idx val="9"/>
              <c:tx>
                <c:rich>
                  <a:bodyPr/>
                  <a:lstStyle/>
                  <a:p>
                    <a:r>
                      <a:t>149.0</a:t>
                    </a:r>
                  </a:p>
                </c:rich>
              </c:tx>
              <c:showLegendKey val="0"/>
              <c:showVal val="1"/>
              <c:showCatName val="0"/>
              <c:showSerName val="0"/>
              <c:showPercent val="0"/>
              <c:showBubbleSize val="0"/>
            </c:dLbl>
            <c:dLbl>
              <c:idx val="10"/>
              <c:tx>
                <c:rich>
                  <a:bodyPr/>
                  <a:lstStyle/>
                  <a:p>
                    <a:r>
                      <a:t>129.0</a:t>
                    </a:r>
                  </a:p>
                </c:rich>
              </c:tx>
              <c:showLegendKey val="0"/>
              <c:showVal val="1"/>
              <c:showCatName val="0"/>
              <c:showSerName val="0"/>
              <c:showPercent val="0"/>
              <c:showBubbleSize val="0"/>
            </c:dLbl>
            <c:dLbl>
              <c:idx val="11"/>
              <c:tx>
                <c:rich>
                  <a:bodyPr/>
                  <a:lstStyle/>
                  <a:p>
                    <a:r>
                      <a:t>149.0</a:t>
                    </a:r>
                  </a:p>
                </c:rich>
              </c:tx>
              <c:showLegendKey val="0"/>
              <c:showVal val="1"/>
              <c:showCatName val="0"/>
              <c:showSerName val="0"/>
              <c:showPercent val="0"/>
              <c:showBubbleSize val="0"/>
            </c:dLbl>
            <c:dLbl>
              <c:idx val="12"/>
              <c:tx>
                <c:rich>
                  <a:bodyPr/>
                  <a:lstStyle/>
                  <a:p>
                    <a:r>
                      <a:t>254.33</a:t>
                    </a:r>
                  </a:p>
                </c:rich>
              </c:tx>
              <c:showLegendKey val="0"/>
              <c:showVal val="1"/>
              <c:showCatName val="0"/>
              <c:showSerName val="0"/>
              <c:showPercent val="0"/>
              <c:showBubbleSize val="0"/>
            </c:dLbl>
            <c:dLbl>
              <c:idx val="13"/>
              <c:tx>
                <c:rich>
                  <a:bodyPr/>
                  <a:lstStyle/>
                  <a:p>
                    <a:r>
                      <a:t>319.0</a:t>
                    </a:r>
                  </a:p>
                </c:rich>
              </c:tx>
              <c:showLegendKey val="0"/>
              <c:showVal val="1"/>
              <c:showCatName val="0"/>
              <c:showSerName val="0"/>
              <c:showPercent val="0"/>
              <c:showBubbleSize val="0"/>
            </c:dLbl>
            <c:dLbl>
              <c:idx val="14"/>
              <c:tx>
                <c:rich>
                  <a:bodyPr/>
                  <a:lstStyle/>
                  <a:p>
                    <a:r>
                      <a:t>220.0</a:t>
                    </a:r>
                  </a:p>
                </c:rich>
              </c:tx>
              <c:showLegendKey val="0"/>
              <c:showVal val="1"/>
              <c:showCatName val="0"/>
              <c:showSerName val="0"/>
              <c:showPercent val="0"/>
              <c:showBubbleSize val="0"/>
            </c:dLbl>
            <c:dLbl>
              <c:idx val="15"/>
              <c:tx>
                <c:rich>
                  <a:bodyPr/>
                  <a:lstStyle/>
                  <a:p>
                    <a:r>
                      <a:t>286.0</a:t>
                    </a:r>
                  </a:p>
                </c:rich>
              </c:tx>
              <c:showLegendKey val="0"/>
              <c:showVal val="1"/>
              <c:showCatName val="0"/>
              <c:showSerName val="0"/>
              <c:showPercent val="0"/>
              <c:showBubbleSize val="0"/>
            </c:dLbl>
            <c:dLbl>
              <c:idx val="16"/>
              <c:tx>
                <c:rich>
                  <a:bodyPr/>
                  <a:lstStyle/>
                  <a:p>
                    <a:r>
                      <a:t>311.0</a:t>
                    </a:r>
                  </a:p>
                </c:rich>
              </c:tx>
              <c:showLegendKey val="0"/>
              <c:showVal val="1"/>
              <c:showCatName val="0"/>
              <c:showSerName val="0"/>
              <c:showPercent val="0"/>
              <c:showBubbleSize val="0"/>
            </c:dLbl>
            <c:dLbl>
              <c:idx val="17"/>
              <c:tx>
                <c:rich>
                  <a:bodyPr/>
                  <a:lstStyle/>
                  <a:p>
                    <a:r>
                      <a:t>423.9</a:t>
                    </a:r>
                  </a:p>
                </c:rich>
              </c:tx>
              <c:showLegendKey val="0"/>
              <c:showVal val="1"/>
              <c:showCatName val="0"/>
              <c:showSerName val="0"/>
              <c:showPercent val="0"/>
              <c:showBubbleSize val="0"/>
            </c:dLbl>
            <c:dLbl>
              <c:idx val="18"/>
              <c:tx>
                <c:rich>
                  <a:bodyPr/>
                  <a:lstStyle/>
                  <a:p>
                    <a:r>
                      <a:t>278.0</a:t>
                    </a:r>
                  </a:p>
                </c:rich>
              </c:tx>
              <c:showLegendKey val="0"/>
              <c:showVal val="1"/>
              <c:showCatName val="0"/>
              <c:showSerName val="0"/>
              <c:showPercent val="0"/>
              <c:showBubbleSize val="0"/>
            </c:dLbl>
            <c:dLbl>
              <c:idx val="19"/>
              <c:tx>
                <c:rich>
                  <a:bodyPr/>
                  <a:lstStyle/>
                  <a:p>
                    <a:r>
                      <a:t>393.9</a:t>
                    </a:r>
                  </a:p>
                </c:rich>
              </c:tx>
              <c:showLegendKey val="0"/>
              <c:showVal val="1"/>
              <c:showCatName val="0"/>
              <c:showSerName val="0"/>
              <c:showPercent val="0"/>
              <c:showBubbleSize val="0"/>
            </c:dLbl>
            <c:dLbl>
              <c:idx val="20"/>
              <c:tx>
                <c:rich>
                  <a:bodyPr/>
                  <a:lstStyle/>
                  <a:p>
                    <a:r>
                      <a:t>188.0</a:t>
                    </a:r>
                  </a:p>
                </c:rich>
              </c:tx>
              <c:showLegendKey val="0"/>
              <c:showVal val="1"/>
              <c:showCatName val="0"/>
              <c:showSerName val="0"/>
              <c:showPercent val="0"/>
              <c:showBubbleSize val="0"/>
            </c:dLbl>
            <c:dLbl>
              <c:idx val="21"/>
              <c:tx>
                <c:rich>
                  <a:bodyPr/>
                  <a:lstStyle/>
                  <a:p>
                    <a:r>
                      <a:t>326.0</a:t>
                    </a:r>
                  </a:p>
                </c:rich>
              </c:tx>
              <c:showLegendKey val="0"/>
              <c:showVal val="1"/>
              <c:showCatName val="0"/>
              <c:showSerName val="0"/>
              <c:showPercent val="0"/>
              <c:showBubbleSize val="0"/>
            </c:dLbl>
            <c:dLbl>
              <c:idx val="22"/>
              <c:tx>
                <c:rich>
                  <a:bodyPr/>
                  <a:lstStyle/>
                  <a:p>
                    <a:r>
                      <a:t>349.0</a:t>
                    </a:r>
                  </a:p>
                </c:rich>
              </c:tx>
              <c:showLegendKey val="0"/>
              <c:showVal val="1"/>
              <c:showCatName val="0"/>
              <c:showSerName val="0"/>
              <c:showPercent val="0"/>
              <c:showBubbleSize val="0"/>
            </c:dLbl>
            <c:dLbl>
              <c:idx val="23"/>
              <c:tx>
                <c:rich>
                  <a:bodyPr/>
                  <a:lstStyle/>
                  <a:p>
                    <a:r>
                      <a:t>310.0</a:t>
                    </a:r>
                  </a:p>
                </c:rich>
              </c:tx>
              <c:showLegendKey val="0"/>
              <c:showVal val="1"/>
              <c:showCatName val="0"/>
              <c:showSerName val="0"/>
              <c:showPercent val="0"/>
              <c:showBubbleSize val="0"/>
            </c:dLbl>
            <c:dLbl>
              <c:idx val="24"/>
              <c:tx>
                <c:rich>
                  <a:bodyPr/>
                  <a:lstStyle/>
                  <a:p>
                    <a:r>
                      <a:t>365.0</a:t>
                    </a:r>
                  </a:p>
                </c:rich>
              </c:tx>
              <c:showLegendKey val="0"/>
              <c:showVal val="1"/>
              <c:showCatName val="0"/>
              <c:showSerName val="0"/>
              <c:showPercent val="0"/>
              <c:showBubbleSize val="0"/>
            </c:dLbl>
            <c:dLbl>
              <c:idx val="25"/>
              <c:tx>
                <c:rich>
                  <a:bodyPr/>
                  <a:lstStyle/>
                  <a:p>
                    <a:r>
                      <a:t>175.0</a:t>
                    </a:r>
                  </a:p>
                </c:rich>
              </c:tx>
              <c:showLegendKey val="0"/>
              <c:showVal val="1"/>
              <c:showCatName val="0"/>
              <c:showSerName val="0"/>
              <c:showPercent val="0"/>
              <c:showBubbleSize val="0"/>
            </c:dLbl>
            <c:dLbl>
              <c:idx val="26"/>
              <c:tx>
                <c:rich>
                  <a:bodyPr/>
                  <a:lstStyle/>
                  <a:p>
                    <a:r>
                      <a:t>314.0</a:t>
                    </a:r>
                  </a:p>
                </c:rich>
              </c:tx>
              <c:showLegendKey val="0"/>
              <c:showVal val="1"/>
              <c:showCatName val="0"/>
              <c:showSerName val="0"/>
              <c:showPercent val="0"/>
              <c:showBubbleSize val="0"/>
            </c:dLbl>
            <c:dLbl>
              <c:idx val="27"/>
              <c:tx>
                <c:rich>
                  <a:bodyPr/>
                  <a:lstStyle/>
                  <a:p>
                    <a:r>
                      <a:t>2165.0</a:t>
                    </a:r>
                  </a:p>
                </c:rich>
              </c:tx>
              <c:showLegendKey val="0"/>
              <c:showVal val="1"/>
              <c:showCatName val="0"/>
              <c:showSerName val="0"/>
              <c:showPercent val="0"/>
              <c:showBubbleSize val="0"/>
            </c:dLbl>
            <c:dLbl>
              <c:idx val="28"/>
              <c:tx>
                <c:rich>
                  <a:bodyPr/>
                  <a:lstStyle/>
                  <a:p>
                    <a:r>
                      <a:t>216.0</a:t>
                    </a:r>
                  </a:p>
                </c:rich>
              </c:tx>
              <c:showLegendKey val="0"/>
              <c:showVal val="1"/>
              <c:showCatName val="0"/>
              <c:showSerName val="0"/>
              <c:showPercent val="0"/>
              <c:showBubbleSize val="0"/>
            </c:dLbl>
            <c:dLbl>
              <c:idx val="29"/>
              <c:tx>
                <c:rich>
                  <a:bodyPr/>
                  <a:lstStyle/>
                  <a:p>
                    <a:r>
                      <a:t>265.0</a:t>
                    </a:r>
                  </a:p>
                </c:rich>
              </c:tx>
              <c:showLegendKey val="0"/>
              <c:showVal val="1"/>
              <c:showCatName val="0"/>
              <c:showSerName val="0"/>
              <c:showPercent val="0"/>
              <c:showBubbleSize val="0"/>
            </c:dLbl>
            <c:dLbl>
              <c:idx val="30"/>
              <c:tx>
                <c:rich>
                  <a:bodyPr/>
                  <a:lstStyle/>
                  <a:p>
                    <a:r>
                      <a:t>329.0</a:t>
                    </a:r>
                  </a:p>
                </c:rich>
              </c:tx>
              <c:showLegendKey val="0"/>
              <c:showVal val="1"/>
              <c:showCatName val="0"/>
              <c:showSerName val="0"/>
              <c:showPercent val="0"/>
              <c:showBubbleSize val="0"/>
            </c:dLbl>
            <c:dLbl>
              <c:idx val="31"/>
              <c:tx>
                <c:rich>
                  <a:bodyPr/>
                  <a:lstStyle/>
                  <a:p>
                    <a:r>
                      <a:t>779.0</a:t>
                    </a:r>
                  </a:p>
                </c:rich>
              </c:tx>
              <c:showLegendKey val="0"/>
              <c:showVal val="1"/>
              <c:showCatName val="0"/>
              <c:showSerName val="0"/>
              <c:showPercent val="0"/>
              <c:showBubbleSize val="0"/>
            </c:dLbl>
            <c:dLbl>
              <c:idx val="32"/>
              <c:tx>
                <c:rich>
                  <a:bodyPr/>
                  <a:lstStyle/>
                  <a:p>
                    <a:r>
                      <a:t>329.0</a:t>
                    </a:r>
                  </a:p>
                </c:rich>
              </c:tx>
              <c:showLegendKey val="0"/>
              <c:showVal val="1"/>
              <c:showCatName val="0"/>
              <c:showSerName val="0"/>
              <c:showPercent val="0"/>
              <c:showBubbleSize val="0"/>
            </c:dLbl>
            <c:dLbl>
              <c:idx val="33"/>
              <c:tx>
                <c:rich>
                  <a:bodyPr/>
                  <a:lstStyle/>
                  <a:p>
                    <a:r>
                      <a:t>426.0</a:t>
                    </a:r>
                  </a:p>
                </c:rich>
              </c:tx>
              <c:showLegendKey val="0"/>
              <c:showVal val="1"/>
              <c:showCatName val="0"/>
              <c:showSerName val="0"/>
              <c:showPercent val="0"/>
              <c:showBubbleSize val="0"/>
            </c:dLbl>
            <c:dLbl>
              <c:idx val="34"/>
              <c:tx>
                <c:rich>
                  <a:bodyPr/>
                  <a:lstStyle/>
                  <a:p>
                    <a:r>
                      <a:t>399.0</a:t>
                    </a:r>
                  </a:p>
                </c:rich>
              </c:tx>
              <c:showLegendKey val="0"/>
              <c:showVal val="1"/>
              <c:showCatName val="0"/>
              <c:showSerName val="0"/>
              <c:showPercent val="0"/>
              <c:showBubbleSize val="0"/>
            </c:dLbl>
            <c:dLbl>
              <c:idx val="35"/>
              <c:tx>
                <c:rich>
                  <a:bodyPr/>
                  <a:lstStyle/>
                  <a:p>
                    <a:r>
                      <a:t>195.0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Sheet1!$A$2:$A$37</c:f>
              <c:strCache>
                <c:ptCount val="36"/>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pt idx="9">
                  <c:v>Total Care De Mexico Caribbean Beach Sunscreen Adults Cosmetics Crema 50+ 250Ml</c:v>
                </c:pt>
                <c:pt idx="10">
                  <c:v>Total Care De Mexico Caribbean Beach Sunscreen Adults Cosmetics Crema 50+ 85Ml</c:v>
                </c:pt>
                <c:pt idx="11">
                  <c:v>Total Care De Mexico Caribbean Beach Sunscreen Kids Cosmetics Crema 50+ 250Ml</c:v>
                </c:pt>
                <c:pt idx="12">
                  <c:v>Beiersdorf Nivea Sunscreen Adults Cosmetics Crema 50 50Ml</c:v>
                </c:pt>
                <c:pt idx="13">
                  <c:v>Beiersdorf Nivea Sunscreen Adults Cosmetics Crema 50+ 200Ml</c:v>
                </c:pt>
                <c:pt idx="14">
                  <c:v>Beiersdorf Nivea Sunscreen Adults Cosmetics Crema 50+ 40Ml</c:v>
                </c:pt>
                <c:pt idx="15">
                  <c:v>Beiersdorf Nivea Sunscreen Adults Cosmetics Crema 50+ 50Ml</c:v>
                </c:pt>
                <c:pt idx="16">
                  <c:v>Beiersdorf Nivea Sunscreen Adults Cosmetics Fluido 50+ 40Ml</c:v>
                </c:pt>
                <c:pt idx="17">
                  <c:v>Beiersdorf Nivea Sunscreen Adults Cosmetics Gel 50+ 200Ml</c:v>
                </c:pt>
                <c:pt idx="18">
                  <c:v>Beiersdorf Nivea Sunscreen Adults Cosmetics Liquido 30 - 49 200Ml</c:v>
                </c:pt>
                <c:pt idx="19">
                  <c:v>Beiersdorf Nivea Sunscreen Adults Cosmetics Liquido 50 200Ml</c:v>
                </c:pt>
                <c:pt idx="20">
                  <c:v>Beiersdorf Nivea Sunscreen Adults Cosmetics Liquido 50+ 125Ml</c:v>
                </c:pt>
                <c:pt idx="21">
                  <c:v>Beiersdorf Nivea Sunscreen Adults Cosmetics Spray Liquido 50 200Ml</c:v>
                </c:pt>
                <c:pt idx="22">
                  <c:v>Beiersdorf Nivea Sunscreen Kids Cosmetics Gel 50+ 150Ml</c:v>
                </c:pt>
                <c:pt idx="23">
                  <c:v>Beiersdorf Nivea Sunscreen Kids Cosmetics Liquido 50+ 200Ml</c:v>
                </c:pt>
                <c:pt idx="24">
                  <c:v>Beiersdorf Nivea Sunscreen Kids Cosmetics Spray Liquido 50+ 200Ml</c:v>
                </c:pt>
                <c:pt idx="25">
                  <c:v>Others Fabricante Unif. Others Marca Unif. Sunscreen Adults Cosmetics Crema 50+ 40Ml</c:v>
                </c:pt>
                <c:pt idx="26">
                  <c:v>Others Fabricante Unif. Others Marca Unif. Sunscreen Adults Cosmetics Crema 50+ 50Ml</c:v>
                </c:pt>
                <c:pt idx="27">
                  <c:v>Others Fabricante Unif. Others Marca Unif. Sunscreen Adults Cosmetics Crema 50+ 55Ml</c:v>
                </c:pt>
                <c:pt idx="28">
                  <c:v>Others Fabricante Unif. Others Marca Unif. Sunscreen Adults Cosmetics Fluido 50+ 45Ml</c:v>
                </c:pt>
                <c:pt idx="29">
                  <c:v>Others Fabricante Unif. Others Marca Unif. Sunscreen Adults Cosmetics Liquido 30 50Ml</c:v>
                </c:pt>
                <c:pt idx="30">
                  <c:v>Others Fabricante Unif. Others Marca Unif. Sunscreen Adults Cosmetics Spray Aerosol 50 30Ml</c:v>
                </c:pt>
                <c:pt idx="31">
                  <c:v>Others Fabricante Unif. Others Marca Unif. Sunscreen Adults Cosmetics Stick 30 - 49 30Ml</c:v>
                </c:pt>
                <c:pt idx="32">
                  <c:v>Others Fabricante Unif. Others Marca Unif. Sunscreen Adults Cosmetics Stick 50 15Ml</c:v>
                </c:pt>
                <c:pt idx="33">
                  <c:v>Others Fabricante Unif. Others Marca Unif. Sunscreen Adults Cosmetics Stick 50+ 15Ml</c:v>
                </c:pt>
                <c:pt idx="34">
                  <c:v>Others Fabricante Unif. Others Marca Unif. Sunscreen Adults Cosmetics Stick 50+ 19Ml</c:v>
                </c:pt>
                <c:pt idx="35">
                  <c:v>Others Fabricante Unif. Others Marca Unif. Sunscreen Kids Cosmetics Crema 50 165Ml</c:v>
                </c:pt>
              </c:strCache>
            </c:strRef>
          </c:cat>
          <c:val>
            <c:numRef>
              <c:f>Sheet1!$B$2:$B$37</c:f>
              <c:numCache>
                <c:formatCode>General</c:formatCode>
                <c:ptCount val="36"/>
                <c:pt idx="0">
                  <c:v>310.0</c:v>
                </c:pt>
                <c:pt idx="1">
                  <c:v>305.0</c:v>
                </c:pt>
                <c:pt idx="2">
                  <c:v>349.0</c:v>
                </c:pt>
                <c:pt idx="3">
                  <c:v>367.5</c:v>
                </c:pt>
                <c:pt idx="4">
                  <c:v>305.0</c:v>
                </c:pt>
                <c:pt idx="5">
                  <c:v>249.0</c:v>
                </c:pt>
                <c:pt idx="6">
                  <c:v>305.0</c:v>
                </c:pt>
                <c:pt idx="7">
                  <c:v>310.0</c:v>
                </c:pt>
                <c:pt idx="8">
                  <c:v>242.0</c:v>
                </c:pt>
                <c:pt idx="9">
                  <c:v>149.0</c:v>
                </c:pt>
                <c:pt idx="10">
                  <c:v>129.0</c:v>
                </c:pt>
                <c:pt idx="11">
                  <c:v>149.0</c:v>
                </c:pt>
                <c:pt idx="12">
                  <c:v>254.33</c:v>
                </c:pt>
                <c:pt idx="13">
                  <c:v>319.0</c:v>
                </c:pt>
                <c:pt idx="14">
                  <c:v>220.0</c:v>
                </c:pt>
                <c:pt idx="15">
                  <c:v>286.0</c:v>
                </c:pt>
                <c:pt idx="16">
                  <c:v>311.0</c:v>
                </c:pt>
                <c:pt idx="17">
                  <c:v>423.9</c:v>
                </c:pt>
                <c:pt idx="18">
                  <c:v>278.0</c:v>
                </c:pt>
                <c:pt idx="19">
                  <c:v>393.9</c:v>
                </c:pt>
                <c:pt idx="20">
                  <c:v>188.0</c:v>
                </c:pt>
                <c:pt idx="21">
                  <c:v>326.0</c:v>
                </c:pt>
                <c:pt idx="22">
                  <c:v>349.0</c:v>
                </c:pt>
                <c:pt idx="23">
                  <c:v>310.0</c:v>
                </c:pt>
                <c:pt idx="24">
                  <c:v>365.0</c:v>
                </c:pt>
                <c:pt idx="25">
                  <c:v>175.0</c:v>
                </c:pt>
                <c:pt idx="26">
                  <c:v>314.0</c:v>
                </c:pt>
                <c:pt idx="27">
                  <c:v>2165.0</c:v>
                </c:pt>
                <c:pt idx="28">
                  <c:v>216.0</c:v>
                </c:pt>
                <c:pt idx="29">
                  <c:v>265.0</c:v>
                </c:pt>
                <c:pt idx="30">
                  <c:v>329.0</c:v>
                </c:pt>
                <c:pt idx="31">
                  <c:v>779.0</c:v>
                </c:pt>
                <c:pt idx="32">
                  <c:v>329.0</c:v>
                </c:pt>
                <c:pt idx="33">
                  <c:v>426.0</c:v>
                </c:pt>
                <c:pt idx="34">
                  <c:v>399.0</c:v>
                </c:pt>
                <c:pt idx="35">
                  <c:v>195.0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149.0</a:t>
                    </a:r>
                  </a:p>
                </c:rich>
              </c:tx>
              <c:showLegendKey val="0"/>
              <c:showVal val="1"/>
              <c:showCatName val="0"/>
              <c:showSerName val="0"/>
              <c:showPercent val="0"/>
              <c:showBubbleSize val="0"/>
            </c:dLbl>
            <c:dLbl>
              <c:idx val="5"/>
              <c:tx>
                <c:rich>
                  <a:bodyPr/>
                  <a:lstStyle/>
                  <a:p>
                    <a:r>
                      <a:t>129.0</a:t>
                    </a:r>
                  </a:p>
                </c:rich>
              </c:tx>
              <c:showLegendKey val="0"/>
              <c:showVal val="1"/>
              <c:showCatName val="0"/>
              <c:showSerName val="0"/>
              <c:showPercent val="0"/>
              <c:showBubbleSize val="0"/>
            </c:dLbl>
            <c:dLbl>
              <c:idx val="6"/>
              <c:tx>
                <c:rich>
                  <a:bodyPr/>
                  <a:lstStyle/>
                  <a:p>
                    <a:r>
                      <a:t>149.0</a:t>
                    </a:r>
                  </a:p>
                </c:rich>
              </c:tx>
              <c:showLegendKey val="0"/>
              <c:showVal val="1"/>
              <c:showCatName val="0"/>
              <c:showSerName val="0"/>
              <c:showPercent val="0"/>
              <c:showBubbleSize val="0"/>
            </c:dLbl>
            <c:dLbl>
              <c:idx val="7"/>
              <c:tx>
                <c:rich>
                  <a:bodyPr/>
                  <a:lstStyle/>
                  <a:p>
                    <a:r>
                      <a:t>254.33</a:t>
                    </a:r>
                  </a:p>
                </c:rich>
              </c:tx>
              <c:showLegendKey val="0"/>
              <c:showVal val="1"/>
              <c:showCatName val="0"/>
              <c:showSerName val="0"/>
              <c:showPercent val="0"/>
              <c:showBubbleSize val="0"/>
            </c:dLbl>
            <c:dLbl>
              <c:idx val="8"/>
              <c:tx>
                <c:rich>
                  <a:bodyPr/>
                  <a:lstStyle/>
                  <a:p>
                    <a:r>
                      <a:t>319.0</a:t>
                    </a:r>
                  </a:p>
                </c:rich>
              </c:tx>
              <c:showLegendKey val="0"/>
              <c:showVal val="1"/>
              <c:showCatName val="0"/>
              <c:showSerName val="0"/>
              <c:showPercent val="0"/>
              <c:showBubbleSize val="0"/>
            </c:dLbl>
            <c:dLbl>
              <c:idx val="9"/>
              <c:tx>
                <c:rich>
                  <a:bodyPr/>
                  <a:lstStyle/>
                  <a:p>
                    <a:r>
                      <a:t>220.0</a:t>
                    </a:r>
                  </a:p>
                </c:rich>
              </c:tx>
              <c:showLegendKey val="0"/>
              <c:showVal val="1"/>
              <c:showCatName val="0"/>
              <c:showSerName val="0"/>
              <c:showPercent val="0"/>
              <c:showBubbleSize val="0"/>
            </c:dLbl>
            <c:dLbl>
              <c:idx val="10"/>
              <c:tx>
                <c:rich>
                  <a:bodyPr/>
                  <a:lstStyle/>
                  <a:p>
                    <a:r>
                      <a:t>286.0</a:t>
                    </a:r>
                  </a:p>
                </c:rich>
              </c:tx>
              <c:showLegendKey val="0"/>
              <c:showVal val="1"/>
              <c:showCatName val="0"/>
              <c:showSerName val="0"/>
              <c:showPercent val="0"/>
              <c:showBubbleSize val="0"/>
            </c:dLbl>
            <c:dLbl>
              <c:idx val="11"/>
              <c:tx>
                <c:rich>
                  <a:bodyPr/>
                  <a:lstStyle/>
                  <a:p>
                    <a:r>
                      <a:t>311.0</a:t>
                    </a:r>
                  </a:p>
                </c:rich>
              </c:tx>
              <c:showLegendKey val="0"/>
              <c:showVal val="1"/>
              <c:showCatName val="0"/>
              <c:showSerName val="0"/>
              <c:showPercent val="0"/>
              <c:showBubbleSize val="0"/>
            </c:dLbl>
            <c:dLbl>
              <c:idx val="12"/>
              <c:tx>
                <c:rich>
                  <a:bodyPr/>
                  <a:lstStyle/>
                  <a:p>
                    <a:r>
                      <a:t>423.9</a:t>
                    </a:r>
                  </a:p>
                </c:rich>
              </c:tx>
              <c:showLegendKey val="0"/>
              <c:showVal val="1"/>
              <c:showCatName val="0"/>
              <c:showSerName val="0"/>
              <c:showPercent val="0"/>
              <c:showBubbleSize val="0"/>
            </c:dLbl>
            <c:dLbl>
              <c:idx val="13"/>
              <c:tx>
                <c:rich>
                  <a:bodyPr/>
                  <a:lstStyle/>
                  <a:p>
                    <a:r>
                      <a:t>278.0</a:t>
                    </a:r>
                  </a:p>
                </c:rich>
              </c:tx>
              <c:showLegendKey val="0"/>
              <c:showVal val="1"/>
              <c:showCatName val="0"/>
              <c:showSerName val="0"/>
              <c:showPercent val="0"/>
              <c:showBubbleSize val="0"/>
            </c:dLbl>
            <c:dLbl>
              <c:idx val="14"/>
              <c:tx>
                <c:rich>
                  <a:bodyPr/>
                  <a:lstStyle/>
                  <a:p>
                    <a:r>
                      <a:t>393.9</a:t>
                    </a:r>
                  </a:p>
                </c:rich>
              </c:tx>
              <c:showLegendKey val="0"/>
              <c:showVal val="1"/>
              <c:showCatName val="0"/>
              <c:showSerName val="0"/>
              <c:showPercent val="0"/>
              <c:showBubbleSize val="0"/>
            </c:dLbl>
            <c:dLbl>
              <c:idx val="15"/>
              <c:tx>
                <c:rich>
                  <a:bodyPr/>
                  <a:lstStyle/>
                  <a:p>
                    <a:r>
                      <a:t>188.0</a:t>
                    </a:r>
                  </a:p>
                </c:rich>
              </c:tx>
              <c:showLegendKey val="0"/>
              <c:showVal val="1"/>
              <c:showCatName val="0"/>
              <c:showSerName val="0"/>
              <c:showPercent val="0"/>
              <c:showBubbleSize val="0"/>
            </c:dLbl>
            <c:dLbl>
              <c:idx val="16"/>
              <c:tx>
                <c:rich>
                  <a:bodyPr/>
                  <a:lstStyle/>
                  <a:p>
                    <a:r>
                      <a:t>326.0</a:t>
                    </a:r>
                  </a:p>
                </c:rich>
              </c:tx>
              <c:showLegendKey val="0"/>
              <c:showVal val="1"/>
              <c:showCatName val="0"/>
              <c:showSerName val="0"/>
              <c:showPercent val="0"/>
              <c:showBubbleSize val="0"/>
            </c:dLbl>
            <c:dLbl>
              <c:idx val="17"/>
              <c:tx>
                <c:rich>
                  <a:bodyPr/>
                  <a:lstStyle/>
                  <a:p>
                    <a:r>
                      <a:t>349.0</a:t>
                    </a:r>
                  </a:p>
                </c:rich>
              </c:tx>
              <c:showLegendKey val="0"/>
              <c:showVal val="1"/>
              <c:showCatName val="0"/>
              <c:showSerName val="0"/>
              <c:showPercent val="0"/>
              <c:showBubbleSize val="0"/>
            </c:dLbl>
            <c:dLbl>
              <c:idx val="18"/>
              <c:tx>
                <c:rich>
                  <a:bodyPr/>
                  <a:lstStyle/>
                  <a:p>
                    <a:r>
                      <a:t>310.0</a:t>
                    </a:r>
                  </a:p>
                </c:rich>
              </c:tx>
              <c:showLegendKey val="0"/>
              <c:showVal val="1"/>
              <c:showCatName val="0"/>
              <c:showSerName val="0"/>
              <c:showPercent val="0"/>
              <c:showBubbleSize val="0"/>
            </c:dLbl>
            <c:dLbl>
              <c:idx val="19"/>
              <c:tx>
                <c:rich>
                  <a:bodyPr/>
                  <a:lstStyle/>
                  <a:p>
                    <a:r>
                      <a:t>365.0</a:t>
                    </a:r>
                  </a:p>
                </c:rich>
              </c:tx>
              <c:showLegendKey val="0"/>
              <c:showVal val="1"/>
              <c:showCatName val="0"/>
              <c:showSerName val="0"/>
              <c:showPercent val="0"/>
              <c:showBubbleSize val="0"/>
            </c:dLbl>
            <c:dLbl>
              <c:idx val="20"/>
              <c:tx>
                <c:rich>
                  <a:bodyPr/>
                  <a:lstStyle/>
                  <a:p>
                    <a:r>
                      <a:t>175.0</a:t>
                    </a:r>
                  </a:p>
                </c:rich>
              </c:tx>
              <c:showLegendKey val="0"/>
              <c:showVal val="1"/>
              <c:showCatName val="0"/>
              <c:showSerName val="0"/>
              <c:showPercent val="0"/>
              <c:showBubbleSize val="0"/>
            </c:dLbl>
            <c:dLbl>
              <c:idx val="21"/>
              <c:tx>
                <c:rich>
                  <a:bodyPr/>
                  <a:lstStyle/>
                  <a:p>
                    <a:r>
                      <a:t>314.0</a:t>
                    </a:r>
                  </a:p>
                </c:rich>
              </c:tx>
              <c:showLegendKey val="0"/>
              <c:showVal val="1"/>
              <c:showCatName val="0"/>
              <c:showSerName val="0"/>
              <c:showPercent val="0"/>
              <c:showBubbleSize val="0"/>
            </c:dLbl>
            <c:dLbl>
              <c:idx val="22"/>
              <c:tx>
                <c:rich>
                  <a:bodyPr/>
                  <a:lstStyle/>
                  <a:p>
                    <a:r>
                      <a:t>2165.0</a:t>
                    </a:r>
                  </a:p>
                </c:rich>
              </c:tx>
              <c:showLegendKey val="0"/>
              <c:showVal val="1"/>
              <c:showCatName val="0"/>
              <c:showSerName val="0"/>
              <c:showPercent val="0"/>
              <c:showBubbleSize val="0"/>
            </c:dLbl>
            <c:dLbl>
              <c:idx val="23"/>
              <c:tx>
                <c:rich>
                  <a:bodyPr/>
                  <a:lstStyle/>
                  <a:p>
                    <a:r>
                      <a:t>216.0</a:t>
                    </a:r>
                  </a:p>
                </c:rich>
              </c:tx>
              <c:showLegendKey val="0"/>
              <c:showVal val="1"/>
              <c:showCatName val="0"/>
              <c:showSerName val="0"/>
              <c:showPercent val="0"/>
              <c:showBubbleSize val="0"/>
            </c:dLbl>
            <c:dLbl>
              <c:idx val="24"/>
              <c:tx>
                <c:rich>
                  <a:bodyPr/>
                  <a:lstStyle/>
                  <a:p>
                    <a:r>
                      <a:t>265.0</a:t>
                    </a:r>
                  </a:p>
                </c:rich>
              </c:tx>
              <c:showLegendKey val="0"/>
              <c:showVal val="1"/>
              <c:showCatName val="0"/>
              <c:showSerName val="0"/>
              <c:showPercent val="0"/>
              <c:showBubbleSize val="0"/>
            </c:dLbl>
            <c:dLbl>
              <c:idx val="25"/>
              <c:tx>
                <c:rich>
                  <a:bodyPr/>
                  <a:lstStyle/>
                  <a:p>
                    <a:r>
                      <a:t>329.0</a:t>
                    </a:r>
                  </a:p>
                </c:rich>
              </c:tx>
              <c:showLegendKey val="0"/>
              <c:showVal val="1"/>
              <c:showCatName val="0"/>
              <c:showSerName val="0"/>
              <c:showPercent val="0"/>
              <c:showBubbleSize val="0"/>
            </c:dLbl>
            <c:dLbl>
              <c:idx val="26"/>
              <c:tx>
                <c:rich>
                  <a:bodyPr/>
                  <a:lstStyle/>
                  <a:p>
                    <a:r>
                      <a:t>779.0</a:t>
                    </a:r>
                  </a:p>
                </c:rich>
              </c:tx>
              <c:showLegendKey val="0"/>
              <c:showVal val="1"/>
              <c:showCatName val="0"/>
              <c:showSerName val="0"/>
              <c:showPercent val="0"/>
              <c:showBubbleSize val="0"/>
            </c:dLbl>
            <c:dLbl>
              <c:idx val="27"/>
              <c:tx>
                <c:rich>
                  <a:bodyPr/>
                  <a:lstStyle/>
                  <a:p>
                    <a:r>
                      <a:t>329.0</a:t>
                    </a:r>
                  </a:p>
                </c:rich>
              </c:tx>
              <c:showLegendKey val="0"/>
              <c:showVal val="1"/>
              <c:showCatName val="0"/>
              <c:showSerName val="0"/>
              <c:showPercent val="0"/>
              <c:showBubbleSize val="0"/>
            </c:dLbl>
            <c:dLbl>
              <c:idx val="28"/>
              <c:tx>
                <c:rich>
                  <a:bodyPr/>
                  <a:lstStyle/>
                  <a:p>
                    <a:r>
                      <a:t>426.0</a:t>
                    </a:r>
                  </a:p>
                </c:rich>
              </c:tx>
              <c:showLegendKey val="0"/>
              <c:showVal val="1"/>
              <c:showCatName val="0"/>
              <c:showSerName val="0"/>
              <c:showPercent val="0"/>
              <c:showBubbleSize val="0"/>
            </c:dLbl>
            <c:dLbl>
              <c:idx val="29"/>
              <c:tx>
                <c:rich>
                  <a:bodyPr/>
                  <a:lstStyle/>
                  <a:p>
                    <a:r>
                      <a:t>399.0</a:t>
                    </a:r>
                  </a:p>
                </c:rich>
              </c:tx>
              <c:showLegendKey val="0"/>
              <c:showVal val="1"/>
              <c:showCatName val="0"/>
              <c:showSerName val="0"/>
              <c:showPercent val="0"/>
              <c:showBubbleSize val="0"/>
            </c:dLbl>
            <c:dLbl>
              <c:idx val="30"/>
              <c:tx>
                <c:rich>
                  <a:bodyPr/>
                  <a:lstStyle/>
                  <a:p>
                    <a:r>
                      <a:t>195.0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Sheet1!$A$2:$A$32</c:f>
              <c:strCache>
                <c:ptCount val="31"/>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Total Care De Mexico Caribbean Beach Sunscreen Adults Cosmetics Crema 50+ 250Ml</c:v>
                </c:pt>
                <c:pt idx="5">
                  <c:v>Total Care De Mexico Caribbean Beach Sunscreen Adults Cosmetics Crema 50+ 85Ml</c:v>
                </c:pt>
                <c:pt idx="6">
                  <c:v>Total Care De Mexico Caribbean Beach Sunscreen Kids Cosmetics Crema 50+ 250Ml</c:v>
                </c:pt>
                <c:pt idx="7">
                  <c:v>Beiersdorf Nivea Sunscreen Adults Cosmetics Crema 50 50Ml</c:v>
                </c:pt>
                <c:pt idx="8">
                  <c:v>Beiersdorf Nivea Sunscreen Adults Cosmetics Crema 50+ 200Ml</c:v>
                </c:pt>
                <c:pt idx="9">
                  <c:v>Beiersdorf Nivea Sunscreen Adults Cosmetics Crema 50+ 40Ml</c:v>
                </c:pt>
                <c:pt idx="10">
                  <c:v>Beiersdorf Nivea Sunscreen Adults Cosmetics Crema 50+ 50Ml</c:v>
                </c:pt>
                <c:pt idx="11">
                  <c:v>Beiersdorf Nivea Sunscreen Adults Cosmetics Fluido 50+ 40Ml</c:v>
                </c:pt>
                <c:pt idx="12">
                  <c:v>Beiersdorf Nivea Sunscreen Adults Cosmetics Gel 50+ 200Ml</c:v>
                </c:pt>
                <c:pt idx="13">
                  <c:v>Beiersdorf Nivea Sunscreen Adults Cosmetics Liquido 30 - 49 200Ml</c:v>
                </c:pt>
                <c:pt idx="14">
                  <c:v>Beiersdorf Nivea Sunscreen Adults Cosmetics Liquido 50 200Ml</c:v>
                </c:pt>
                <c:pt idx="15">
                  <c:v>Beiersdorf Nivea Sunscreen Adults Cosmetics Liquido 50+ 125Ml</c:v>
                </c:pt>
                <c:pt idx="16">
                  <c:v>Beiersdorf Nivea Sunscreen Adults Cosmetics Spray Liquido 50 200Ml</c:v>
                </c:pt>
                <c:pt idx="17">
                  <c:v>Beiersdorf Nivea Sunscreen Kids Cosmetics Gel 50+ 150Ml</c:v>
                </c:pt>
                <c:pt idx="18">
                  <c:v>Beiersdorf Nivea Sunscreen Kids Cosmetics Liquido 50+ 200Ml</c:v>
                </c:pt>
                <c:pt idx="19">
                  <c:v>Beiersdorf Nivea Sunscreen Kids Cosmetics Spray Liquido 50+ 200Ml</c:v>
                </c:pt>
                <c:pt idx="20">
                  <c:v>Others Fabricante Unif. Others Marca Unif. Sunscreen Adults Cosmetics Crema 50+ 40Ml</c:v>
                </c:pt>
                <c:pt idx="21">
                  <c:v>Others Fabricante Unif. Others Marca Unif. Sunscreen Adults Cosmetics Crema 50+ 50Ml</c:v>
                </c:pt>
                <c:pt idx="22">
                  <c:v>Others Fabricante Unif. Others Marca Unif. Sunscreen Adults Cosmetics Crema 50+ 55Ml</c:v>
                </c:pt>
                <c:pt idx="23">
                  <c:v>Others Fabricante Unif. Others Marca Unif. Sunscreen Adults Cosmetics Fluido 50+ 45Ml</c:v>
                </c:pt>
                <c:pt idx="24">
                  <c:v>Others Fabricante Unif. Others Marca Unif. Sunscreen Adults Cosmetics Liquido 30 50Ml</c:v>
                </c:pt>
                <c:pt idx="25">
                  <c:v>Others Fabricante Unif. Others Marca Unif. Sunscreen Adults Cosmetics Spray Aerosol 50 30Ml</c:v>
                </c:pt>
                <c:pt idx="26">
                  <c:v>Others Fabricante Unif. Others Marca Unif. Sunscreen Adults Cosmetics Stick 30 - 49 30Ml</c:v>
                </c:pt>
                <c:pt idx="27">
                  <c:v>Others Fabricante Unif. Others Marca Unif. Sunscreen Adults Cosmetics Stick 50 15Ml</c:v>
                </c:pt>
                <c:pt idx="28">
                  <c:v>Others Fabricante Unif. Others Marca Unif. Sunscreen Adults Cosmetics Stick 50+ 15Ml</c:v>
                </c:pt>
                <c:pt idx="29">
                  <c:v>Others Fabricante Unif. Others Marca Unif. Sunscreen Adults Cosmetics Stick 50+ 19Ml</c:v>
                </c:pt>
                <c:pt idx="30">
                  <c:v>Others Fabricante Unif. Others Marca Unif. Sunscreen Kids Cosmetics Crema 50 165Ml</c:v>
                </c:pt>
              </c:strCache>
            </c:strRef>
          </c:cat>
          <c:val>
            <c:numRef>
              <c:f>Sheet1!$B$2:$B$32</c:f>
              <c:numCache>
                <c:formatCode>General</c:formatCode>
                <c:ptCount val="31"/>
                <c:pt idx="0">
                  <c:v>240.0</c:v>
                </c:pt>
                <c:pt idx="1">
                  <c:v>179.0</c:v>
                </c:pt>
                <c:pt idx="2">
                  <c:v>179.0</c:v>
                </c:pt>
                <c:pt idx="3">
                  <c:v>179.0</c:v>
                </c:pt>
                <c:pt idx="4">
                  <c:v>149.0</c:v>
                </c:pt>
                <c:pt idx="5">
                  <c:v>129.0</c:v>
                </c:pt>
                <c:pt idx="6">
                  <c:v>149.0</c:v>
                </c:pt>
                <c:pt idx="7">
                  <c:v>254.33</c:v>
                </c:pt>
                <c:pt idx="8">
                  <c:v>319.0</c:v>
                </c:pt>
                <c:pt idx="9">
                  <c:v>220.0</c:v>
                </c:pt>
                <c:pt idx="10">
                  <c:v>286.0</c:v>
                </c:pt>
                <c:pt idx="11">
                  <c:v>311.0</c:v>
                </c:pt>
                <c:pt idx="12">
                  <c:v>423.9</c:v>
                </c:pt>
                <c:pt idx="13">
                  <c:v>278.0</c:v>
                </c:pt>
                <c:pt idx="14">
                  <c:v>393.9</c:v>
                </c:pt>
                <c:pt idx="15">
                  <c:v>188.0</c:v>
                </c:pt>
                <c:pt idx="16">
                  <c:v>326.0</c:v>
                </c:pt>
                <c:pt idx="17">
                  <c:v>349.0</c:v>
                </c:pt>
                <c:pt idx="18">
                  <c:v>310.0</c:v>
                </c:pt>
                <c:pt idx="19">
                  <c:v>365.0</c:v>
                </c:pt>
                <c:pt idx="20">
                  <c:v>175.0</c:v>
                </c:pt>
                <c:pt idx="21">
                  <c:v>314.0</c:v>
                </c:pt>
                <c:pt idx="22">
                  <c:v>2165.0</c:v>
                </c:pt>
                <c:pt idx="23">
                  <c:v>216.0</c:v>
                </c:pt>
                <c:pt idx="24">
                  <c:v>265.0</c:v>
                </c:pt>
                <c:pt idx="25">
                  <c:v>329.0</c:v>
                </c:pt>
                <c:pt idx="26">
                  <c:v>779.0</c:v>
                </c:pt>
                <c:pt idx="27">
                  <c:v>329.0</c:v>
                </c:pt>
                <c:pt idx="28">
                  <c:v>426.0</c:v>
                </c:pt>
                <c:pt idx="29">
                  <c:v>399.0</c:v>
                </c:pt>
                <c:pt idx="30">
                  <c:v>195.0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149.0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Island Sport Sunscreen Adults Sport Liquido 50 60Ml</c:v>
                </c:pt>
                <c:pt idx="1">
                  <c:v>Total Care De Mexico Caribbean Beach Sunscreen Adults Sport Crema 50+ 250Ml</c:v>
                </c:pt>
              </c:strCache>
            </c:strRef>
          </c:cat>
          <c:val>
            <c:numRef>
              <c:f>Sheet1!$B$2:$B$3</c:f>
              <c:numCache>
                <c:formatCode>General</c:formatCode>
                <c:ptCount val="2"/>
                <c:pt idx="0">
                  <c:v>105.0</c:v>
                </c:pt>
                <c:pt idx="1">
                  <c:v>149.0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Total Care De Mexico Caribbean Beach Sunscreen Adults Sport Crema 50+ 250Ml</c:v>
                </c:pt>
              </c:strCache>
            </c:strRef>
          </c:cat>
          <c:val>
            <c:numRef>
              <c:f>Sheet1!$B$2:$B$7</c:f>
              <c:numCache>
                <c:formatCode>General</c:formatCode>
                <c:ptCount val="6"/>
                <c:pt idx="0">
                  <c:v>305.0</c:v>
                </c:pt>
                <c:pt idx="1">
                  <c:v>335.0</c:v>
                </c:pt>
                <c:pt idx="2">
                  <c:v>385.0</c:v>
                </c:pt>
                <c:pt idx="3">
                  <c:v>249.0</c:v>
                </c:pt>
                <c:pt idx="4">
                  <c:v>215.0</c:v>
                </c:pt>
                <c:pt idx="5">
                  <c:v>149.0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Sheet1!$A$2:$A$17</c:f>
              <c:strCache>
                <c:ptCount val="16"/>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strCache>
            </c:strRef>
          </c:cat>
          <c:val>
            <c:numRef>
              <c:f>Sheet1!$B$2:$B$17</c:f>
              <c:numCache>
                <c:formatCode>General</c:formatCode>
                <c:ptCount val="16"/>
                <c:pt idx="0">
                  <c:v>310.0</c:v>
                </c:pt>
                <c:pt idx="1">
                  <c:v>105.0</c:v>
                </c:pt>
                <c:pt idx="2">
                  <c:v>305.0</c:v>
                </c:pt>
                <c:pt idx="3">
                  <c:v>349.0</c:v>
                </c:pt>
                <c:pt idx="4">
                  <c:v>305.0</c:v>
                </c:pt>
                <c:pt idx="5">
                  <c:v>367.5</c:v>
                </c:pt>
                <c:pt idx="6">
                  <c:v>305.0</c:v>
                </c:pt>
                <c:pt idx="7">
                  <c:v>249.0</c:v>
                </c:pt>
                <c:pt idx="8">
                  <c:v>335.0</c:v>
                </c:pt>
                <c:pt idx="9">
                  <c:v>385.0</c:v>
                </c:pt>
                <c:pt idx="10">
                  <c:v>305.0</c:v>
                </c:pt>
                <c:pt idx="11">
                  <c:v>310.0</c:v>
                </c:pt>
                <c:pt idx="12">
                  <c:v>249.0</c:v>
                </c:pt>
                <c:pt idx="13">
                  <c:v>242.0</c:v>
                </c:pt>
                <c:pt idx="14">
                  <c:v>279.0</c:v>
                </c:pt>
                <c:pt idx="15">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368.42</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strCache>
            </c:strRef>
          </c:cat>
          <c:val>
            <c:numRef>
              <c:f>Sheet1!$B$2:$B$10</c:f>
              <c:numCache>
                <c:formatCode>General</c:formatCode>
                <c:ptCount val="9"/>
                <c:pt idx="0">
                  <c:v>310.0</c:v>
                </c:pt>
                <c:pt idx="1">
                  <c:v>305.0</c:v>
                </c:pt>
                <c:pt idx="2">
                  <c:v>349.0</c:v>
                </c:pt>
                <c:pt idx="3">
                  <c:v>368.42</c:v>
                </c:pt>
                <c:pt idx="4">
                  <c:v>305.0</c:v>
                </c:pt>
                <c:pt idx="5">
                  <c:v>249.0</c:v>
                </c:pt>
                <c:pt idx="6">
                  <c:v>305.0</c:v>
                </c:pt>
                <c:pt idx="7">
                  <c:v>310.0</c:v>
                </c:pt>
                <c:pt idx="8">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strCache>
            </c:strRef>
          </c:cat>
          <c:val>
            <c:numRef>
              <c:f>Sheet1!$B$2:$B$10</c:f>
              <c:numCache>
                <c:formatCode>General</c:formatCode>
                <c:ptCount val="9"/>
                <c:pt idx="0">
                  <c:v>310.0</c:v>
                </c:pt>
                <c:pt idx="1">
                  <c:v>305.0</c:v>
                </c:pt>
                <c:pt idx="2">
                  <c:v>349.0</c:v>
                </c:pt>
                <c:pt idx="3">
                  <c:v>367.5</c:v>
                </c:pt>
                <c:pt idx="4">
                  <c:v>305.0</c:v>
                </c:pt>
                <c:pt idx="5">
                  <c:v>249.0</c:v>
                </c:pt>
                <c:pt idx="6">
                  <c:v>305.0</c:v>
                </c:pt>
                <c:pt idx="7">
                  <c:v>310.0</c:v>
                </c:pt>
                <c:pt idx="8">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364.0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strCache>
            </c:strRef>
          </c:cat>
          <c:val>
            <c:numRef>
              <c:f>Sheet1!$B$2:$B$9</c:f>
              <c:numCache>
                <c:formatCode>General</c:formatCode>
                <c:ptCount val="8"/>
                <c:pt idx="0">
                  <c:v>310.0</c:v>
                </c:pt>
                <c:pt idx="1">
                  <c:v>305.0</c:v>
                </c:pt>
                <c:pt idx="2">
                  <c:v>349.0</c:v>
                </c:pt>
                <c:pt idx="3">
                  <c:v>364.0</c:v>
                </c:pt>
                <c:pt idx="4">
                  <c:v>305.0</c:v>
                </c:pt>
                <c:pt idx="5">
                  <c:v>305.0</c:v>
                </c:pt>
                <c:pt idx="6">
                  <c:v>310.0</c:v>
                </c:pt>
                <c:pt idx="7">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376.25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strCache>
            </c:strRef>
          </c:cat>
          <c:val>
            <c:numRef>
              <c:f>Sheet1!$B$2:$B$9</c:f>
              <c:numCache>
                <c:formatCode>General</c:formatCode>
                <c:ptCount val="8"/>
                <c:pt idx="0">
                  <c:v>310.0</c:v>
                </c:pt>
                <c:pt idx="1">
                  <c:v>305.0</c:v>
                </c:pt>
                <c:pt idx="2">
                  <c:v>349.0</c:v>
                </c:pt>
                <c:pt idx="3">
                  <c:v>376.25</c:v>
                </c:pt>
                <c:pt idx="4">
                  <c:v>305.0</c:v>
                </c:pt>
                <c:pt idx="5">
                  <c:v>305.0</c:v>
                </c:pt>
                <c:pt idx="6">
                  <c:v>310.0</c:v>
                </c:pt>
                <c:pt idx="7">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125.0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299.0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Hawaiian Tropic Other Sunscreen Adults Cosmetics Crema 50+ 240Ml</c:v>
                </c:pt>
                <c:pt idx="1">
                  <c:v>Edgewell Hawaiian Tropic Ozono Sunscreen Adults Cosmetics Liquido 50+ 120Ml</c:v>
                </c:pt>
                <c:pt idx="2">
                  <c:v>Edgewell Hawaiian Tropic Ozono Sunscreen Adults Cosmetics Liquido 50+ 240Ml</c:v>
                </c:pt>
                <c:pt idx="3">
                  <c:v>Edgewell Hawaiian Tropic Ozono Sunscreen Adults Cosmetics Liquido 50+ 90Ml</c:v>
                </c:pt>
                <c:pt idx="4">
                  <c:v>Edgewell Hawaiian Tropic Ozono Sunscreen Adults Cosmetics Spray Liquido 50+ 180Ml</c:v>
                </c:pt>
                <c:pt idx="5">
                  <c:v>Edgewell Hawaiian Tropic Sheer Touch Sunscreen Adults Cosmetics Crema 30 - 49 240Ml</c:v>
                </c:pt>
                <c:pt idx="6">
                  <c:v>Edgewell Hawaiian Tropic Sheer Touch Sunscreen Adults Cosmetics Crema 50 120Ml</c:v>
                </c:pt>
                <c:pt idx="7">
                  <c:v>Edgewell Hawaiian Tropic Sheer Touch Sunscreen Adults Cosmetics Liquido 30 - 49 60Ml</c:v>
                </c:pt>
              </c:strCache>
            </c:strRef>
          </c:cat>
          <c:val>
            <c:numRef>
              <c:f>Sheet1!$B$2:$B$9</c:f>
              <c:numCache>
                <c:formatCode>General</c:formatCode>
                <c:ptCount val="8"/>
                <c:pt idx="0">
                  <c:v>350.0</c:v>
                </c:pt>
                <c:pt idx="1">
                  <c:v>205.0</c:v>
                </c:pt>
                <c:pt idx="2">
                  <c:v>350.0</c:v>
                </c:pt>
                <c:pt idx="3">
                  <c:v>125.0</c:v>
                </c:pt>
                <c:pt idx="4">
                  <c:v>385.0</c:v>
                </c:pt>
                <c:pt idx="5">
                  <c:v>299.0</c:v>
                </c:pt>
                <c:pt idx="6">
                  <c:v>205.0</c:v>
                </c:pt>
                <c:pt idx="7">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strCache>
            </c:strRef>
          </c:cat>
          <c:val>
            <c:numRef>
              <c:f>Sheet1!$B$2:$B$9</c:f>
              <c:numCache>
                <c:formatCode>General</c:formatCode>
                <c:ptCount val="8"/>
                <c:pt idx="0">
                  <c:v>310.0</c:v>
                </c:pt>
                <c:pt idx="1">
                  <c:v>305.0</c:v>
                </c:pt>
                <c:pt idx="2">
                  <c:v>349.0</c:v>
                </c:pt>
                <c:pt idx="3">
                  <c:v>367.5</c:v>
                </c:pt>
                <c:pt idx="4">
                  <c:v>305.0</c:v>
                </c:pt>
                <c:pt idx="5">
                  <c:v>305.0</c:v>
                </c:pt>
                <c:pt idx="6">
                  <c:v>310.0</c:v>
                </c:pt>
                <c:pt idx="7">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Sport Crema 50+ 236Ml</c:v>
                </c:pt>
                <c:pt idx="1">
                  <c:v>Edgewell Banana Boat Dry Balance Sunscreen Adults Sport Crema 50+ 180Ml</c:v>
                </c:pt>
                <c:pt idx="2">
                  <c:v>Edgewell Banana Boat Dry Balance Sunscreen Adults Sport Spray Liquido 50 220Ml</c:v>
                </c:pt>
              </c:strCache>
            </c:strRef>
          </c:cat>
          <c:val>
            <c:numRef>
              <c:f>Sheet1!$B$2:$B$4</c:f>
              <c:numCache>
                <c:formatCode>General</c:formatCode>
                <c:ptCount val="3"/>
                <c:pt idx="0">
                  <c:v>305.0</c:v>
                </c:pt>
                <c:pt idx="1">
                  <c:v>335.0</c:v>
                </c:pt>
                <c:pt idx="2">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strCache>
            </c:strRef>
          </c:cat>
          <c:val>
            <c:numRef>
              <c:f>Sheet1!$B$2:$B$10</c:f>
              <c:numCache>
                <c:formatCode>General</c:formatCode>
                <c:ptCount val="9"/>
                <c:pt idx="0">
                  <c:v>310.0</c:v>
                </c:pt>
                <c:pt idx="1">
                  <c:v>305.0</c:v>
                </c:pt>
                <c:pt idx="2">
                  <c:v>349.0</c:v>
                </c:pt>
                <c:pt idx="3">
                  <c:v>367.5</c:v>
                </c:pt>
                <c:pt idx="4">
                  <c:v>305.0</c:v>
                </c:pt>
                <c:pt idx="5">
                  <c:v>249.0</c:v>
                </c:pt>
                <c:pt idx="6">
                  <c:v>305.0</c:v>
                </c:pt>
                <c:pt idx="7">
                  <c:v>310.0</c:v>
                </c:pt>
                <c:pt idx="8">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279.0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Sheet1!$A$2:$A$15</c:f>
              <c:strCache>
                <c:ptCount val="14"/>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Tanning Tanning Adults Cosmetics Spray Aceite 0 - 5 237Ml</c:v>
                </c:pt>
                <c:pt idx="13">
                  <c:v>Edgewell Banana Boat Ultra Sunscreen Adults Sport Roll-On 60+ 75Ml</c:v>
                </c:pt>
              </c:strCache>
            </c:strRef>
          </c:cat>
          <c:val>
            <c:numRef>
              <c:f>Sheet1!$B$2:$B$15</c:f>
              <c:numCache>
                <c:formatCode>General</c:formatCode>
                <c:ptCount val="14"/>
                <c:pt idx="0">
                  <c:v>310.0</c:v>
                </c:pt>
                <c:pt idx="1">
                  <c:v>305.0</c:v>
                </c:pt>
                <c:pt idx="2">
                  <c:v>349.0</c:v>
                </c:pt>
                <c:pt idx="3">
                  <c:v>305.0</c:v>
                </c:pt>
                <c:pt idx="4">
                  <c:v>367.5</c:v>
                </c:pt>
                <c:pt idx="5">
                  <c:v>305.0</c:v>
                </c:pt>
                <c:pt idx="6">
                  <c:v>335.0</c:v>
                </c:pt>
                <c:pt idx="7">
                  <c:v>385.0</c:v>
                </c:pt>
                <c:pt idx="8">
                  <c:v>305.0</c:v>
                </c:pt>
                <c:pt idx="9">
                  <c:v>310.0</c:v>
                </c:pt>
                <c:pt idx="10">
                  <c:v>249.0</c:v>
                </c:pt>
                <c:pt idx="11">
                  <c:v>242.0</c:v>
                </c:pt>
                <c:pt idx="12">
                  <c:v>279.0</c:v>
                </c:pt>
                <c:pt idx="13">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strCache>
            </c:strRef>
          </c:cat>
          <c:val>
            <c:numRef>
              <c:f>Sheet1!$B$2:$B$10</c:f>
              <c:numCache>
                <c:formatCode>General</c:formatCode>
                <c:ptCount val="9"/>
                <c:pt idx="0">
                  <c:v>310.0</c:v>
                </c:pt>
                <c:pt idx="1">
                  <c:v>305.0</c:v>
                </c:pt>
                <c:pt idx="2">
                  <c:v>349.0</c:v>
                </c:pt>
                <c:pt idx="3">
                  <c:v>367.5</c:v>
                </c:pt>
                <c:pt idx="4">
                  <c:v>305.0</c:v>
                </c:pt>
                <c:pt idx="5">
                  <c:v>249.0</c:v>
                </c:pt>
                <c:pt idx="6">
                  <c:v>305.0</c:v>
                </c:pt>
                <c:pt idx="7">
                  <c:v>310.0</c:v>
                </c:pt>
                <c:pt idx="8">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strCache>
            </c:strRef>
          </c:cat>
          <c:val>
            <c:numRef>
              <c:f>Sheet1!$B$2:$B$10</c:f>
              <c:numCache>
                <c:formatCode>General</c:formatCode>
                <c:ptCount val="9"/>
                <c:pt idx="0">
                  <c:v>310.0</c:v>
                </c:pt>
                <c:pt idx="1">
                  <c:v>305.0</c:v>
                </c:pt>
                <c:pt idx="2">
                  <c:v>349.0</c:v>
                </c:pt>
                <c:pt idx="3">
                  <c:v>367.5</c:v>
                </c:pt>
                <c:pt idx="4">
                  <c:v>305.0</c:v>
                </c:pt>
                <c:pt idx="5">
                  <c:v>249.0</c:v>
                </c:pt>
                <c:pt idx="6">
                  <c:v>305.0</c:v>
                </c:pt>
                <c:pt idx="7">
                  <c:v>310.0</c:v>
                </c:pt>
                <c:pt idx="8">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strCache>
            </c:strRef>
          </c:cat>
          <c:val>
            <c:numRef>
              <c:f>Sheet1!$B$2:$B$9</c:f>
              <c:numCache>
                <c:formatCode>General</c:formatCode>
                <c:ptCount val="8"/>
                <c:pt idx="0">
                  <c:v>310.0</c:v>
                </c:pt>
                <c:pt idx="1">
                  <c:v>305.0</c:v>
                </c:pt>
                <c:pt idx="2">
                  <c:v>349.0</c:v>
                </c:pt>
                <c:pt idx="3">
                  <c:v>367.5</c:v>
                </c:pt>
                <c:pt idx="4">
                  <c:v>305.0</c:v>
                </c:pt>
                <c:pt idx="5">
                  <c:v>305.0</c:v>
                </c:pt>
                <c:pt idx="6">
                  <c:v>310.0</c:v>
                </c:pt>
                <c:pt idx="7">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385.0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Edgewell Hawaiian Tropic Other Sunscreen Adults Cosmetics Crema 50+ 240Ml</c:v>
                </c:pt>
                <c:pt idx="1">
                  <c:v>Edgewell Hawaiian Tropic Ozono Sunscreen Adults Cosmetics Liquido 50+ 180Ml</c:v>
                </c:pt>
                <c:pt idx="2">
                  <c:v>Edgewell Hawaiian Tropic Ozono Sunscreen Adults Cosmetics Liquido 50+ 240Ml</c:v>
                </c:pt>
                <c:pt idx="3">
                  <c:v>Edgewell Hawaiian Tropic Ozono Sunscreen Adults Cosmetics Spray Liquido 50+ 180Ml</c:v>
                </c:pt>
                <c:pt idx="4">
                  <c:v>Edgewell Hawaiian Tropic Sheer Touch Sunscreen Adults Cosmetics Crema 50 120Ml</c:v>
                </c:pt>
                <c:pt idx="5">
                  <c:v>Edgewell Hawaiian Tropic Sheer Touch Sunscreen Adults Cosmetics Liquido 30 - 49 60Ml</c:v>
                </c:pt>
                <c:pt idx="6">
                  <c:v>Edgewell Hawaiian Tropic Tanning Sunscreen Adults Cosmetics Spray Liquido 15 - 19 220Ml</c:v>
                </c:pt>
              </c:strCache>
            </c:strRef>
          </c:cat>
          <c:val>
            <c:numRef>
              <c:f>Sheet1!$B$2:$B$8</c:f>
              <c:numCache>
                <c:formatCode>General</c:formatCode>
                <c:ptCount val="7"/>
                <c:pt idx="0">
                  <c:v>350.0</c:v>
                </c:pt>
                <c:pt idx="1">
                  <c:v>350.0</c:v>
                </c:pt>
                <c:pt idx="2">
                  <c:v>350.0</c:v>
                </c:pt>
                <c:pt idx="3">
                  <c:v>385.0</c:v>
                </c:pt>
                <c:pt idx="4">
                  <c:v>205.0</c:v>
                </c:pt>
                <c:pt idx="5">
                  <c:v>105.0</c:v>
                </c:pt>
                <c:pt idx="6">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385.0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strCache>
            </c:strRef>
          </c:cat>
          <c:val>
            <c:numRef>
              <c:f>Sheet1!$B$2:$B$9</c:f>
              <c:numCache>
                <c:formatCode>General</c:formatCode>
                <c:ptCount val="8"/>
                <c:pt idx="0">
                  <c:v>310.0</c:v>
                </c:pt>
                <c:pt idx="1">
                  <c:v>305.0</c:v>
                </c:pt>
                <c:pt idx="2">
                  <c:v>349.0</c:v>
                </c:pt>
                <c:pt idx="3">
                  <c:v>385.0</c:v>
                </c:pt>
                <c:pt idx="4">
                  <c:v>305.0</c:v>
                </c:pt>
                <c:pt idx="5">
                  <c:v>305.0</c:v>
                </c:pt>
                <c:pt idx="6">
                  <c:v>310.0</c:v>
                </c:pt>
                <c:pt idx="7">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249.0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Sport Crema 50+ 236Ml</c:v>
                </c:pt>
                <c:pt idx="1">
                  <c:v>Edgewell Banana Boat Dry Balance Sunscreen Adults Sport Spray Liquido 50 220Ml</c:v>
                </c:pt>
                <c:pt idx="2">
                  <c:v>Edgewell Banana Boat Mineral Sunscreen Adults Sport Locion 50 180Ml</c:v>
                </c:pt>
              </c:strCache>
            </c:strRef>
          </c:cat>
          <c:val>
            <c:numRef>
              <c:f>Sheet1!$B$2:$B$4</c:f>
              <c:numCache>
                <c:formatCode>General</c:formatCode>
                <c:ptCount val="3"/>
                <c:pt idx="0">
                  <c:v>305.0</c:v>
                </c:pt>
                <c:pt idx="1">
                  <c:v>385.0</c:v>
                </c:pt>
                <c:pt idx="2">
                  <c:v>249.0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50+ 180Ml</c:v>
                </c:pt>
                <c:pt idx="5">
                  <c:v>Edgewell Hawaiian Tropic Ozono Sunscreen Adults Cosmetics Liquido 50+ 240Ml</c:v>
                </c:pt>
                <c:pt idx="6">
                  <c:v>Edgewell Hawaiian Tropic Ozono Sunscreen Adults Cosmetics Spray Liquido 50+ 180Ml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299.0</c:v>
                </c:pt>
                <c:pt idx="1">
                  <c:v>299.0</c:v>
                </c:pt>
                <c:pt idx="2">
                  <c:v>105.0</c:v>
                </c:pt>
                <c:pt idx="3">
                  <c:v>350.0</c:v>
                </c:pt>
                <c:pt idx="4">
                  <c:v>350.0</c:v>
                </c:pt>
                <c:pt idx="5">
                  <c:v>350.0</c:v>
                </c:pt>
                <c:pt idx="6">
                  <c:v>385.0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385.0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strCache>
            </c:strRef>
          </c:cat>
          <c:val>
            <c:numRef>
              <c:f>Sheet1!$B$2:$B$9</c:f>
              <c:numCache>
                <c:formatCode>General</c:formatCode>
                <c:ptCount val="8"/>
                <c:pt idx="0">
                  <c:v>310.0</c:v>
                </c:pt>
                <c:pt idx="1">
                  <c:v>305.0</c:v>
                </c:pt>
                <c:pt idx="2">
                  <c:v>349.0</c:v>
                </c:pt>
                <c:pt idx="3">
                  <c:v>385.0</c:v>
                </c:pt>
                <c:pt idx="4">
                  <c:v>305.0</c:v>
                </c:pt>
                <c:pt idx="5">
                  <c:v>305.0</c:v>
                </c:pt>
                <c:pt idx="6">
                  <c:v>310.0</c:v>
                </c:pt>
                <c:pt idx="7">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strCache>
            </c:strRef>
          </c:cat>
          <c:val>
            <c:numRef>
              <c:f>Sheet1!$B$2:$B$5</c:f>
              <c:numCache>
                <c:formatCode>General</c:formatCode>
                <c:ptCount val="4"/>
                <c:pt idx="0">
                  <c:v>305.0</c:v>
                </c:pt>
                <c:pt idx="1">
                  <c:v>335.0</c:v>
                </c:pt>
                <c:pt idx="2">
                  <c:v>385.0</c:v>
                </c:pt>
                <c:pt idx="3">
                  <c:v>249.0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strCache>
            </c:strRef>
          </c:cat>
          <c:val>
            <c:numRef>
              <c:f>Sheet1!$B$2:$B$9</c:f>
              <c:numCache>
                <c:formatCode>General</c:formatCode>
                <c:ptCount val="8"/>
                <c:pt idx="0">
                  <c:v>310.0</c:v>
                </c:pt>
                <c:pt idx="1">
                  <c:v>305.0</c:v>
                </c:pt>
                <c:pt idx="2">
                  <c:v>349.0</c:v>
                </c:pt>
                <c:pt idx="3">
                  <c:v>367.5</c:v>
                </c:pt>
                <c:pt idx="4">
                  <c:v>305.0</c:v>
                </c:pt>
                <c:pt idx="5">
                  <c:v>305.0</c:v>
                </c:pt>
                <c:pt idx="6">
                  <c:v>310.0</c:v>
                </c:pt>
                <c:pt idx="7">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strCache>
            </c:strRef>
          </c:cat>
          <c:val>
            <c:numRef>
              <c:f>Sheet1!$B$2:$B$10</c:f>
              <c:numCache>
                <c:formatCode>General</c:formatCode>
                <c:ptCount val="9"/>
                <c:pt idx="0">
                  <c:v>350.0</c:v>
                </c:pt>
                <c:pt idx="1">
                  <c:v>205.0</c:v>
                </c:pt>
                <c:pt idx="2">
                  <c:v>350.0</c:v>
                </c:pt>
                <c:pt idx="3">
                  <c:v>350.0</c:v>
                </c:pt>
                <c:pt idx="4">
                  <c:v>125.0</c:v>
                </c:pt>
                <c:pt idx="5">
                  <c:v>385.0</c:v>
                </c:pt>
                <c:pt idx="6">
                  <c:v>299.0</c:v>
                </c:pt>
                <c:pt idx="7">
                  <c:v>205.0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strCache>
            </c:strRef>
          </c:cat>
          <c:val>
            <c:numRef>
              <c:f>Sheet1!$B$2:$B$13</c:f>
              <c:numCache>
                <c:formatCode>General</c:formatCode>
                <c:ptCount val="12"/>
                <c:pt idx="0">
                  <c:v>310.0</c:v>
                </c:pt>
                <c:pt idx="1">
                  <c:v>105.0</c:v>
                </c:pt>
                <c:pt idx="2">
                  <c:v>305.0</c:v>
                </c:pt>
                <c:pt idx="3">
                  <c:v>349.0</c:v>
                </c:pt>
                <c:pt idx="4">
                  <c:v>305.0</c:v>
                </c:pt>
                <c:pt idx="5">
                  <c:v>385.0</c:v>
                </c:pt>
                <c:pt idx="6">
                  <c:v>305.0</c:v>
                </c:pt>
                <c:pt idx="7">
                  <c:v>385.0</c:v>
                </c:pt>
                <c:pt idx="8">
                  <c:v>305.0</c:v>
                </c:pt>
                <c:pt idx="9">
                  <c:v>310.0</c:v>
                </c:pt>
                <c:pt idx="10">
                  <c:v>249.0</c:v>
                </c:pt>
                <c:pt idx="11">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strCache>
            </c:strRef>
          </c:cat>
          <c:val>
            <c:numRef>
              <c:f>Sheet1!$B$2:$B$9</c:f>
              <c:numCache>
                <c:formatCode>General</c:formatCode>
                <c:ptCount val="8"/>
                <c:pt idx="0">
                  <c:v>310.0</c:v>
                </c:pt>
                <c:pt idx="1">
                  <c:v>305.0</c:v>
                </c:pt>
                <c:pt idx="2">
                  <c:v>349.0</c:v>
                </c:pt>
                <c:pt idx="3">
                  <c:v>350.0</c:v>
                </c:pt>
                <c:pt idx="4">
                  <c:v>305.0</c:v>
                </c:pt>
                <c:pt idx="5">
                  <c:v>305.0</c:v>
                </c:pt>
                <c:pt idx="6">
                  <c:v>310.0</c:v>
                </c:pt>
                <c:pt idx="7">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strCache>
            </c:strRef>
          </c:cat>
          <c:val>
            <c:numRef>
              <c:f>Sheet1!$B$2:$B$5</c:f>
              <c:numCache>
                <c:formatCode>General</c:formatCode>
                <c:ptCount val="4"/>
                <c:pt idx="0">
                  <c:v>305.0</c:v>
                </c:pt>
                <c:pt idx="1">
                  <c:v>335.0</c:v>
                </c:pt>
                <c:pt idx="2">
                  <c:v>385.0</c:v>
                </c:pt>
                <c:pt idx="3">
                  <c:v>249.0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dLbl>
              <c:idx val="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Other Sunscreen Adults Cosmetics Crema 50+ 240Ml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pt idx="9">
                  <c:v>Edgewell Hawaiian Tropic Tanning Sunscreen Adults Cosmetics Spray Liquido 15 - 19 220Ml</c:v>
                </c:pt>
              </c:strCache>
            </c:strRef>
          </c:cat>
          <c:val>
            <c:numRef>
              <c:f>Sheet1!$B$2:$B$11</c:f>
              <c:numCache>
                <c:formatCode>General</c:formatCode>
                <c:ptCount val="10"/>
                <c:pt idx="0">
                  <c:v>350.0</c:v>
                </c:pt>
                <c:pt idx="1">
                  <c:v>205.0</c:v>
                </c:pt>
                <c:pt idx="2">
                  <c:v>350.0</c:v>
                </c:pt>
                <c:pt idx="3">
                  <c:v>350.0</c:v>
                </c:pt>
                <c:pt idx="4">
                  <c:v>125.0</c:v>
                </c:pt>
                <c:pt idx="5">
                  <c:v>385.0</c:v>
                </c:pt>
                <c:pt idx="6">
                  <c:v>299.0</c:v>
                </c:pt>
                <c:pt idx="7">
                  <c:v>205.0</c:v>
                </c:pt>
                <c:pt idx="8">
                  <c:v>105.0</c:v>
                </c:pt>
                <c:pt idx="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strCache>
            </c:strRef>
          </c:cat>
          <c:val>
            <c:numRef>
              <c:f>Sheet1!$B$2:$B$9</c:f>
              <c:numCache>
                <c:formatCode>General</c:formatCode>
                <c:ptCount val="8"/>
                <c:pt idx="0">
                  <c:v>310.0</c:v>
                </c:pt>
                <c:pt idx="1">
                  <c:v>305.0</c:v>
                </c:pt>
                <c:pt idx="2">
                  <c:v>349.0</c:v>
                </c:pt>
                <c:pt idx="3">
                  <c:v>367.5</c:v>
                </c:pt>
                <c:pt idx="4">
                  <c:v>305.0</c:v>
                </c:pt>
                <c:pt idx="5">
                  <c:v>305.0</c:v>
                </c:pt>
                <c:pt idx="6">
                  <c:v>310.0</c:v>
                </c:pt>
                <c:pt idx="7">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strCache>
            </c:strRef>
          </c:cat>
          <c:val>
            <c:numRef>
              <c:f>Sheet1!$B$2:$B$6</c:f>
              <c:numCache>
                <c:formatCode>General</c:formatCode>
                <c:ptCount val="5"/>
                <c:pt idx="0">
                  <c:v>305.0</c:v>
                </c:pt>
                <c:pt idx="1">
                  <c:v>335.0</c:v>
                </c:pt>
                <c:pt idx="2">
                  <c:v>385.0</c:v>
                </c:pt>
                <c:pt idx="3">
                  <c:v>249.0</c:v>
                </c:pt>
                <c:pt idx="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125.0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299.0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Hawaiian Tropic Other Sunscreen Adults Cosmetics Crema 50+ 240Ml</c:v>
                </c:pt>
                <c:pt idx="1">
                  <c:v>Edgewell Hawaiian Tropic Ozono Sunscreen Adults Cosmetics Liquido 50+ 120Ml</c:v>
                </c:pt>
                <c:pt idx="2">
                  <c:v>Edgewell Hawaiian Tropic Ozono Sunscreen Adults Cosmetics Liquido 50+ 240Ml</c:v>
                </c:pt>
                <c:pt idx="3">
                  <c:v>Edgewell Hawaiian Tropic Ozono Sunscreen Adults Cosmetics Liquido 50+ 90Ml</c:v>
                </c:pt>
                <c:pt idx="4">
                  <c:v>Edgewell Hawaiian Tropic Ozono Sunscreen Adults Cosmetics Spray Liquido 50+ 180Ml</c:v>
                </c:pt>
                <c:pt idx="5">
                  <c:v>Edgewell Hawaiian Tropic Sheer Touch Sunscreen Adults Cosmetics Crema 30 - 49 240Ml</c:v>
                </c:pt>
                <c:pt idx="6">
                  <c:v>Edgewell Hawaiian Tropic Sheer Touch Sunscreen Adults Cosmetics Crema 50 120Ml</c:v>
                </c:pt>
                <c:pt idx="7">
                  <c:v>Edgewell Hawaiian Tropic Sheer Touch Sunscreen Adults Cosmetics Liquido 30 - 49 60Ml</c:v>
                </c:pt>
              </c:strCache>
            </c:strRef>
          </c:cat>
          <c:val>
            <c:numRef>
              <c:f>Sheet1!$B$2:$B$9</c:f>
              <c:numCache>
                <c:formatCode>General</c:formatCode>
                <c:ptCount val="8"/>
                <c:pt idx="0">
                  <c:v>350.0</c:v>
                </c:pt>
                <c:pt idx="1">
                  <c:v>205.0</c:v>
                </c:pt>
                <c:pt idx="2">
                  <c:v>350.0</c:v>
                </c:pt>
                <c:pt idx="3">
                  <c:v>125.0</c:v>
                </c:pt>
                <c:pt idx="4">
                  <c:v>385.0</c:v>
                </c:pt>
                <c:pt idx="5">
                  <c:v>299.0</c:v>
                </c:pt>
                <c:pt idx="6">
                  <c:v>205.0</c:v>
                </c:pt>
                <c:pt idx="7">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strCache>
            </c:strRef>
          </c:cat>
          <c:val>
            <c:numRef>
              <c:f>Sheet1!$B$2:$B$8</c:f>
              <c:numCache>
                <c:formatCode>General</c:formatCode>
                <c:ptCount val="7"/>
                <c:pt idx="0">
                  <c:v>310.0</c:v>
                </c:pt>
                <c:pt idx="1">
                  <c:v>305.0</c:v>
                </c:pt>
                <c:pt idx="2">
                  <c:v>349.0</c:v>
                </c:pt>
                <c:pt idx="3">
                  <c:v>367.5</c:v>
                </c:pt>
                <c:pt idx="4">
                  <c:v>305.0</c:v>
                </c:pt>
                <c:pt idx="5">
                  <c:v>305.0</c:v>
                </c:pt>
                <c:pt idx="6">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Beauty Care Antioxidant Sunscreen Adults Cosmetics Liquido 50+ 50Ml</c:v>
                </c:pt>
                <c:pt idx="1">
                  <c:v>Edgewell Beauty Care Sensitive Sunscreen Adults Cosmetics Liquido 50+ 50Ml</c:v>
                </c:pt>
              </c:strCache>
            </c:strRef>
          </c:cat>
          <c:val>
            <c:numRef>
              <c:f>Sheet1!$B$2:$B$3</c:f>
              <c:numCache>
                <c:formatCode>General</c:formatCode>
                <c:ptCount val="2"/>
                <c:pt idx="0">
                  <c:v>179.0</c:v>
                </c:pt>
                <c:pt idx="1">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Sport Crema 50+ 236Ml</c:v>
                </c:pt>
                <c:pt idx="1">
                  <c:v>Edgewell Banana Boat Dry Balance Sunscreen Adults Sport Crema 50+ 180Ml</c:v>
                </c:pt>
                <c:pt idx="2">
                  <c:v>Edgewell Banana Boat Dry Balance Sunscreen Adults Sport Spray Liquido 50 220Ml</c:v>
                </c:pt>
              </c:strCache>
            </c:strRef>
          </c:cat>
          <c:val>
            <c:numRef>
              <c:f>Sheet1!$B$2:$B$4</c:f>
              <c:numCache>
                <c:formatCode>General</c:formatCode>
                <c:ptCount val="3"/>
                <c:pt idx="0">
                  <c:v>305.0</c:v>
                </c:pt>
                <c:pt idx="1">
                  <c:v>335.0</c:v>
                </c:pt>
                <c:pt idx="2">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125.0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Other Sunscreen Adults Cosmetics Crema 50+ 240Ml</c:v>
                </c:pt>
                <c:pt idx="1">
                  <c:v>Edgewell Hawaiian Tropic Ozono Sunscreen Adults Cosmetics Liquido 50+ 240Ml</c:v>
                </c:pt>
                <c:pt idx="2">
                  <c:v>Edgewell Hawaiian Tropic Ozono Sunscreen Adults Cosmetics Liquido 50+ 90Ml</c:v>
                </c:pt>
                <c:pt idx="3">
                  <c:v>Edgewell Hawaiian Tropic Sheer Touch Sunscreen Adults Cosmetics Crema 50 120Ml</c:v>
                </c:pt>
              </c:strCache>
            </c:strRef>
          </c:cat>
          <c:val>
            <c:numRef>
              <c:f>Sheet1!$B$2:$B$5</c:f>
              <c:numCache>
                <c:formatCode>General</c:formatCode>
                <c:ptCount val="4"/>
                <c:pt idx="0">
                  <c:v>350.0</c:v>
                </c:pt>
                <c:pt idx="1">
                  <c:v>350.0</c:v>
                </c:pt>
                <c:pt idx="2">
                  <c:v>125.0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Advanced Protection Sunscreen Adults Cosmetics Liquido 50+ 240Ml</c:v>
                </c:pt>
                <c:pt idx="1">
                  <c:v>Edgewell Banana Boat Aqua Protect Sunscreen Adults Cosmetics Crema 50+ 236Ml</c:v>
                </c:pt>
                <c:pt idx="2">
                  <c:v>Edgewell Banana Boat Banded Pack Banded Pack 2X Sunscreen Multi 50+ 236Ml</c:v>
                </c:pt>
              </c:strCache>
            </c:strRef>
          </c:cat>
          <c:val>
            <c:numRef>
              <c:f>Sheet1!$B$2:$B$4</c:f>
              <c:numCache>
                <c:formatCode>General</c:formatCode>
                <c:ptCount val="3"/>
                <c:pt idx="0">
                  <c:v>310.0</c:v>
                </c:pt>
                <c:pt idx="1">
                  <c:v>305.0</c:v>
                </c:pt>
                <c:pt idx="2">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Beauty Care Sensitive Sunscreen Adults Cosmetics Liquido 50+ 50Ml</c:v>
                </c:pt>
              </c:strCache>
            </c:strRef>
          </c:cat>
          <c:val>
            <c:numRef>
              <c:f>Sheet1!$B$2:$B$2</c:f>
              <c:numCache>
                <c:formatCode>General</c:formatCode>
                <c:ptCount val="1"/>
                <c:pt idx="0">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Sport Crema 50+ 236Ml</c:v>
                </c:pt>
                <c:pt idx="1">
                  <c:v>Edgewell Banana Boat Dry Balance Sunscreen Adults Sport Crema 50+ 180Ml</c:v>
                </c:pt>
              </c:strCache>
            </c:strRef>
          </c:cat>
          <c:val>
            <c:numRef>
              <c:f>Sheet1!$B$2:$B$3</c:f>
              <c:numCache>
                <c:formatCode>General</c:formatCode>
                <c:ptCount val="2"/>
                <c:pt idx="0">
                  <c:v>305.0</c:v>
                </c:pt>
                <c:pt idx="1">
                  <c:v>335.0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125.0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299.0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Hawaiian Tropic Other Sunscreen Adults Cosmetics Crema 50+ 240Ml</c:v>
                </c:pt>
                <c:pt idx="1">
                  <c:v>Edgewell Hawaiian Tropic Ozono Sunscreen Adults Cosmetics Liquido 50+ 120Ml</c:v>
                </c:pt>
                <c:pt idx="2">
                  <c:v>Edgewell Hawaiian Tropic Ozono Sunscreen Adults Cosmetics Liquido 50+ 240Ml</c:v>
                </c:pt>
                <c:pt idx="3">
                  <c:v>Edgewell Hawaiian Tropic Ozono Sunscreen Adults Cosmetics Liquido 50+ 90Ml</c:v>
                </c:pt>
                <c:pt idx="4">
                  <c:v>Edgewell Hawaiian Tropic Ozono Sunscreen Adults Cosmetics Spray Liquido 50+ 180Ml</c:v>
                </c:pt>
                <c:pt idx="5">
                  <c:v>Edgewell Hawaiian Tropic Sheer Touch Sunscreen Adults Cosmetics Crema 30 - 49 240Ml</c:v>
                </c:pt>
                <c:pt idx="6">
                  <c:v>Edgewell Hawaiian Tropic Sheer Touch Sunscreen Adults Cosmetics Crema 50 120Ml</c:v>
                </c:pt>
                <c:pt idx="7">
                  <c:v>Edgewell Hawaiian Tropic Sheer Touch Sunscreen Adults Cosmetics Liquido 30 - 49 60Ml</c:v>
                </c:pt>
              </c:strCache>
            </c:strRef>
          </c:cat>
          <c:val>
            <c:numRef>
              <c:f>Sheet1!$B$2:$B$9</c:f>
              <c:numCache>
                <c:formatCode>General</c:formatCode>
                <c:ptCount val="8"/>
                <c:pt idx="0">
                  <c:v>350.0</c:v>
                </c:pt>
                <c:pt idx="1">
                  <c:v>205.0</c:v>
                </c:pt>
                <c:pt idx="2">
                  <c:v>350.0</c:v>
                </c:pt>
                <c:pt idx="3">
                  <c:v>125.0</c:v>
                </c:pt>
                <c:pt idx="4">
                  <c:v>385.0</c:v>
                </c:pt>
                <c:pt idx="5">
                  <c:v>299.0</c:v>
                </c:pt>
                <c:pt idx="6">
                  <c:v>205.0</c:v>
                </c:pt>
                <c:pt idx="7">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Kids Cosmetics Locion 50 180Ml</c:v>
                </c:pt>
              </c:strCache>
            </c:strRef>
          </c:cat>
          <c:val>
            <c:numRef>
              <c:f>Sheet1!$B$2:$B$8</c:f>
              <c:numCache>
                <c:formatCode>General</c:formatCode>
                <c:ptCount val="7"/>
                <c:pt idx="0">
                  <c:v>310.0</c:v>
                </c:pt>
                <c:pt idx="1">
                  <c:v>305.0</c:v>
                </c:pt>
                <c:pt idx="2">
                  <c:v>349.0</c:v>
                </c:pt>
                <c:pt idx="3">
                  <c:v>367.5</c:v>
                </c:pt>
                <c:pt idx="4">
                  <c:v>305.0</c:v>
                </c:pt>
                <c:pt idx="5">
                  <c:v>305.0</c:v>
                </c:pt>
                <c:pt idx="6">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Island Sport Sunscreen Adults Sport Liquido 50 60Ml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Sport Crema 50+ 236Ml</c:v>
                </c:pt>
                <c:pt idx="1">
                  <c:v>Edgewell Banana Boat Dry Balance Sunscreen Adults Sport Crema 50+ 180Ml</c:v>
                </c:pt>
                <c:pt idx="2">
                  <c:v>Edgewell Banana Boat Dry Balance Sunscreen Adults Sport Spray Liquido 50 220Ml</c:v>
                </c:pt>
              </c:strCache>
            </c:strRef>
          </c:cat>
          <c:val>
            <c:numRef>
              <c:f>Sheet1!$B$2:$B$4</c:f>
              <c:numCache>
                <c:formatCode>General</c:formatCode>
                <c:ptCount val="3"/>
                <c:pt idx="0">
                  <c:v>305.0</c:v>
                </c:pt>
                <c:pt idx="1">
                  <c:v>335.0</c:v>
                </c:pt>
                <c:pt idx="2">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dLbl>
              <c:idx val="4"/>
              <c:tx>
                <c:rich>
                  <a:bodyPr/>
                  <a:lstStyle/>
                  <a:p>
                    <a:r>
                      <a:t>719.0</a:t>
                    </a:r>
                  </a:p>
                </c:rich>
              </c:tx>
              <c:showLegendKey val="0"/>
              <c:showVal val="1"/>
              <c:showCatName val="0"/>
              <c:showSerName val="0"/>
              <c:showPercent val="0"/>
              <c:showBubbleSize val="0"/>
            </c:dLbl>
            <c:dLbl>
              <c:idx val="5"/>
              <c:tx>
                <c:rich>
                  <a:bodyPr/>
                  <a:lstStyle/>
                  <a:p>
                    <a:r>
                      <a:t>714.63</a:t>
                    </a:r>
                  </a:p>
                </c:rich>
              </c:tx>
              <c:showLegendKey val="0"/>
              <c:showVal val="1"/>
              <c:showCatName val="0"/>
              <c:showSerName val="0"/>
              <c:showPercent val="0"/>
              <c:showBubbleSize val="0"/>
            </c:dLbl>
            <c:dLbl>
              <c:idx val="6"/>
              <c:tx>
                <c:rich>
                  <a:bodyPr/>
                  <a:lstStyle/>
                  <a:p>
                    <a:r>
                      <a:t>616.0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290.0</a:t>
                    </a:r>
                  </a:p>
                </c:rich>
              </c:tx>
              <c:showLegendKey val="0"/>
              <c:showVal val="1"/>
              <c:showCatName val="0"/>
              <c:showSerName val="0"/>
              <c:showPercent val="0"/>
              <c:showBubbleSize val="0"/>
            </c:dLbl>
            <c:dLbl>
              <c:idx val="9"/>
              <c:tx>
                <c:rich>
                  <a:bodyPr/>
                  <a:lstStyle/>
                  <a:p>
                    <a:r>
                      <a:t>502.0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dLbl>
              <c:idx val="11"/>
              <c:tx>
                <c:rich>
                  <a:bodyPr/>
                  <a:lstStyle/>
                  <a:p>
                    <a:r>
                      <a:t>92.0</a:t>
                    </a:r>
                  </a:p>
                </c:rich>
              </c:tx>
              <c:showLegendKey val="0"/>
              <c:showVal val="1"/>
              <c:showCatName val="0"/>
              <c:showSerName val="0"/>
              <c:showPercent val="0"/>
              <c:showBubbleSize val="0"/>
            </c:dLbl>
            <c:dLbl>
              <c:idx val="12"/>
              <c:tx>
                <c:rich>
                  <a:bodyPr/>
                  <a:lstStyle/>
                  <a:p>
                    <a:r>
                      <a:t>254.33</a:t>
                    </a:r>
                  </a:p>
                </c:rich>
              </c:tx>
              <c:showLegendKey val="0"/>
              <c:showVal val="1"/>
              <c:showCatName val="0"/>
              <c:showSerName val="0"/>
              <c:showPercent val="0"/>
              <c:showBubbleSize val="0"/>
            </c:dLbl>
            <c:dLbl>
              <c:idx val="13"/>
              <c:tx>
                <c:rich>
                  <a:bodyPr/>
                  <a:lstStyle/>
                  <a:p>
                    <a:r>
                      <a:t>319.0</a:t>
                    </a:r>
                  </a:p>
                </c:rich>
              </c:tx>
              <c:showLegendKey val="0"/>
              <c:showVal val="1"/>
              <c:showCatName val="0"/>
              <c:showSerName val="0"/>
              <c:showPercent val="0"/>
              <c:showBubbleSize val="0"/>
            </c:dLbl>
            <c:dLbl>
              <c:idx val="14"/>
              <c:tx>
                <c:rich>
                  <a:bodyPr/>
                  <a:lstStyle/>
                  <a:p>
                    <a:r>
                      <a:t>220.0</a:t>
                    </a:r>
                  </a:p>
                </c:rich>
              </c:tx>
              <c:showLegendKey val="0"/>
              <c:showVal val="1"/>
              <c:showCatName val="0"/>
              <c:showSerName val="0"/>
              <c:showPercent val="0"/>
              <c:showBubbleSize val="0"/>
            </c:dLbl>
            <c:dLbl>
              <c:idx val="15"/>
              <c:tx>
                <c:rich>
                  <a:bodyPr/>
                  <a:lstStyle/>
                  <a:p>
                    <a:r>
                      <a:t>286.0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Sheet1!$A$2:$A$17</c:f>
              <c:strCache>
                <c:ptCount val="16"/>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pt idx="4">
                  <c:v>Isdin Isdin Sunscreen Adults Derma Crema 30 50Ml</c:v>
                </c:pt>
                <c:pt idx="5">
                  <c:v>Isdin Isdin Sunscreen Adults Derma Crema 50 50Ml</c:v>
                </c:pt>
                <c:pt idx="6">
                  <c:v>Isdin Isdin Sunscreen Adults Derma Crema 50+ 50Ml</c:v>
                </c:pt>
                <c:pt idx="7">
                  <c:v>J&amp;J Neutrogena Sunscreen Adults Derma Crema 50 120Ml</c:v>
                </c:pt>
                <c:pt idx="8">
                  <c:v>J&amp;J Neutrogena Sunscreen Adults Derma Crema 50 200Ml</c:v>
                </c:pt>
                <c:pt idx="9">
                  <c:v>J&amp;J Neutrogena Sunscreen Adults Derma Crema 50 40Ml</c:v>
                </c:pt>
                <c:pt idx="10">
                  <c:v>J&amp;J Neutrogena Sunscreen Adults Derma Crema 50+ 40Ml</c:v>
                </c:pt>
                <c:pt idx="11">
                  <c:v>Beiersdorf Nivea After Sun Adults Cosmetics Crema 0 - 5 200Ml</c:v>
                </c:pt>
                <c:pt idx="12">
                  <c:v>Beiersdorf Nivea Sunscreen Adults Cosmetics Crema 50 50Ml</c:v>
                </c:pt>
                <c:pt idx="13">
                  <c:v>Beiersdorf Nivea Sunscreen Adults Cosmetics Crema 50+ 200Ml</c:v>
                </c:pt>
                <c:pt idx="14">
                  <c:v>Beiersdorf Nivea Sunscreen Adults Cosmetics Crema 50+ 40Ml</c:v>
                </c:pt>
                <c:pt idx="15">
                  <c:v>Beiersdorf Nivea Sunscreen Adults Cosmetics Crema 50+ 50Ml</c:v>
                </c:pt>
              </c:strCache>
            </c:strRef>
          </c:cat>
          <c:val>
            <c:numRef>
              <c:f>Sheet1!$B$2:$B$17</c:f>
              <c:numCache>
                <c:formatCode>General</c:formatCode>
                <c:ptCount val="16"/>
                <c:pt idx="0">
                  <c:v>299.0</c:v>
                </c:pt>
                <c:pt idx="1">
                  <c:v>350.0</c:v>
                </c:pt>
                <c:pt idx="2">
                  <c:v>299.0</c:v>
                </c:pt>
                <c:pt idx="3">
                  <c:v>205.0</c:v>
                </c:pt>
                <c:pt idx="4">
                  <c:v>719.0</c:v>
                </c:pt>
                <c:pt idx="5">
                  <c:v>714.63</c:v>
                </c:pt>
                <c:pt idx="6">
                  <c:v>616.0</c:v>
                </c:pt>
                <c:pt idx="7">
                  <c:v>205.0</c:v>
                </c:pt>
                <c:pt idx="8">
                  <c:v>290.0</c:v>
                </c:pt>
                <c:pt idx="9">
                  <c:v>502.0</c:v>
                </c:pt>
                <c:pt idx="10">
                  <c:v>315.0</c:v>
                </c:pt>
                <c:pt idx="11">
                  <c:v>92.0</c:v>
                </c:pt>
                <c:pt idx="12">
                  <c:v>254.33</c:v>
                </c:pt>
                <c:pt idx="13">
                  <c:v>319.0</c:v>
                </c:pt>
                <c:pt idx="14">
                  <c:v>220.0</c:v>
                </c:pt>
                <c:pt idx="15">
                  <c:v>286.0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719.0</a:t>
                    </a:r>
                  </a:p>
                </c:rich>
              </c:tx>
              <c:showLegendKey val="0"/>
              <c:showVal val="1"/>
              <c:showCatName val="0"/>
              <c:showSerName val="0"/>
              <c:showPercent val="0"/>
              <c:showBubbleSize val="0"/>
            </c:dLbl>
            <c:dLbl>
              <c:idx val="5"/>
              <c:tx>
                <c:rich>
                  <a:bodyPr/>
                  <a:lstStyle/>
                  <a:p>
                    <a:r>
                      <a:t>714.63</a:t>
                    </a:r>
                  </a:p>
                </c:rich>
              </c:tx>
              <c:showLegendKey val="0"/>
              <c:showVal val="1"/>
              <c:showCatName val="0"/>
              <c:showSerName val="0"/>
              <c:showPercent val="0"/>
              <c:showBubbleSize val="0"/>
            </c:dLbl>
            <c:dLbl>
              <c:idx val="6"/>
              <c:tx>
                <c:rich>
                  <a:bodyPr/>
                  <a:lstStyle/>
                  <a:p>
                    <a:r>
                      <a:t>616.0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290.0</a:t>
                    </a:r>
                  </a:p>
                </c:rich>
              </c:tx>
              <c:showLegendKey val="0"/>
              <c:showVal val="1"/>
              <c:showCatName val="0"/>
              <c:showSerName val="0"/>
              <c:showPercent val="0"/>
              <c:showBubbleSize val="0"/>
            </c:dLbl>
            <c:dLbl>
              <c:idx val="9"/>
              <c:tx>
                <c:rich>
                  <a:bodyPr/>
                  <a:lstStyle/>
                  <a:p>
                    <a:r>
                      <a:t>502.0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dLbl>
              <c:idx val="11"/>
              <c:tx>
                <c:rich>
                  <a:bodyPr/>
                  <a:lstStyle/>
                  <a:p>
                    <a:r>
                      <a:t>92.0</a:t>
                    </a:r>
                  </a:p>
                </c:rich>
              </c:tx>
              <c:showLegendKey val="0"/>
              <c:showVal val="1"/>
              <c:showCatName val="0"/>
              <c:showSerName val="0"/>
              <c:showPercent val="0"/>
              <c:showBubbleSize val="0"/>
            </c:dLbl>
            <c:dLbl>
              <c:idx val="12"/>
              <c:tx>
                <c:rich>
                  <a:bodyPr/>
                  <a:lstStyle/>
                  <a:p>
                    <a:r>
                      <a:t>254.33</a:t>
                    </a:r>
                  </a:p>
                </c:rich>
              </c:tx>
              <c:showLegendKey val="0"/>
              <c:showVal val="1"/>
              <c:showCatName val="0"/>
              <c:showSerName val="0"/>
              <c:showPercent val="0"/>
              <c:showBubbleSize val="0"/>
            </c:dLbl>
            <c:dLbl>
              <c:idx val="13"/>
              <c:tx>
                <c:rich>
                  <a:bodyPr/>
                  <a:lstStyle/>
                  <a:p>
                    <a:r>
                      <a:t>319.0</a:t>
                    </a:r>
                  </a:p>
                </c:rich>
              </c:tx>
              <c:showLegendKey val="0"/>
              <c:showVal val="1"/>
              <c:showCatName val="0"/>
              <c:showSerName val="0"/>
              <c:showPercent val="0"/>
              <c:showBubbleSize val="0"/>
            </c:dLbl>
            <c:dLbl>
              <c:idx val="14"/>
              <c:tx>
                <c:rich>
                  <a:bodyPr/>
                  <a:lstStyle/>
                  <a:p>
                    <a:r>
                      <a:t>220.0</a:t>
                    </a:r>
                  </a:p>
                </c:rich>
              </c:tx>
              <c:showLegendKey val="0"/>
              <c:showVal val="1"/>
              <c:showCatName val="0"/>
              <c:showSerName val="0"/>
              <c:showPercent val="0"/>
              <c:showBubbleSize val="0"/>
            </c:dLbl>
            <c:dLbl>
              <c:idx val="15"/>
              <c:tx>
                <c:rich>
                  <a:bodyPr/>
                  <a:lstStyle/>
                  <a:p>
                    <a:r>
                      <a:t>286.0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Sheet1!$A$2:$A$17</c:f>
              <c:strCache>
                <c:ptCount val="16"/>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Isdin Isdin Sunscreen Adults Derma Crema 30 50Ml</c:v>
                </c:pt>
                <c:pt idx="5">
                  <c:v>Isdin Isdin Sunscreen Adults Derma Crema 50 50Ml</c:v>
                </c:pt>
                <c:pt idx="6">
                  <c:v>Isdin Isdin Sunscreen Adults Derma Crema 50+ 50Ml</c:v>
                </c:pt>
                <c:pt idx="7">
                  <c:v>J&amp;J Neutrogena Sunscreen Adults Derma Crema 50 120Ml</c:v>
                </c:pt>
                <c:pt idx="8">
                  <c:v>J&amp;J Neutrogena Sunscreen Adults Derma Crema 50 200Ml</c:v>
                </c:pt>
                <c:pt idx="9">
                  <c:v>J&amp;J Neutrogena Sunscreen Adults Derma Crema 50 40Ml</c:v>
                </c:pt>
                <c:pt idx="10">
                  <c:v>J&amp;J Neutrogena Sunscreen Adults Derma Crema 50+ 40Ml</c:v>
                </c:pt>
                <c:pt idx="11">
                  <c:v>Beiersdorf Nivea After Sun Adults Cosmetics Crema 0 - 5 200Ml</c:v>
                </c:pt>
                <c:pt idx="12">
                  <c:v>Beiersdorf Nivea Sunscreen Adults Cosmetics Crema 50 50Ml</c:v>
                </c:pt>
                <c:pt idx="13">
                  <c:v>Beiersdorf Nivea Sunscreen Adults Cosmetics Crema 50+ 200Ml</c:v>
                </c:pt>
                <c:pt idx="14">
                  <c:v>Beiersdorf Nivea Sunscreen Adults Cosmetics Crema 50+ 40Ml</c:v>
                </c:pt>
                <c:pt idx="15">
                  <c:v>Beiersdorf Nivea Sunscreen Adults Cosmetics Crema 50+ 50Ml</c:v>
                </c:pt>
              </c:strCache>
            </c:strRef>
          </c:cat>
          <c:val>
            <c:numRef>
              <c:f>Sheet1!$B$2:$B$17</c:f>
              <c:numCache>
                <c:formatCode>General</c:formatCode>
                <c:ptCount val="16"/>
                <c:pt idx="0">
                  <c:v>305.0</c:v>
                </c:pt>
                <c:pt idx="1">
                  <c:v>305.0</c:v>
                </c:pt>
                <c:pt idx="2">
                  <c:v>335.0</c:v>
                </c:pt>
                <c:pt idx="3">
                  <c:v>305.0</c:v>
                </c:pt>
                <c:pt idx="4">
                  <c:v>719.0</c:v>
                </c:pt>
                <c:pt idx="5">
                  <c:v>714.63</c:v>
                </c:pt>
                <c:pt idx="6">
                  <c:v>616.0</c:v>
                </c:pt>
                <c:pt idx="7">
                  <c:v>205.0</c:v>
                </c:pt>
                <c:pt idx="8">
                  <c:v>290.0</c:v>
                </c:pt>
                <c:pt idx="9">
                  <c:v>502.0</c:v>
                </c:pt>
                <c:pt idx="10">
                  <c:v>315.0</c:v>
                </c:pt>
                <c:pt idx="11">
                  <c:v>92.0</c:v>
                </c:pt>
                <c:pt idx="12">
                  <c:v>254.33</c:v>
                </c:pt>
                <c:pt idx="13">
                  <c:v>319.0</c:v>
                </c:pt>
                <c:pt idx="14">
                  <c:v>220.0</c:v>
                </c:pt>
                <c:pt idx="15">
                  <c:v>286.0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220.0</a:t>
                    </a:r>
                  </a:p>
                </c:rich>
              </c:tx>
              <c:showLegendKey val="0"/>
              <c:showVal val="1"/>
              <c:showCatName val="0"/>
              <c:showSerName val="0"/>
              <c:showPercent val="0"/>
              <c:showBubbleSize val="0"/>
            </c:dLbl>
            <c:dLbl>
              <c:idx val="7"/>
              <c:tx>
                <c:rich>
                  <a:bodyPr/>
                  <a:lstStyle/>
                  <a:p>
                    <a:r>
                      <a:t>278.0</a:t>
                    </a:r>
                  </a:p>
                </c:rich>
              </c:tx>
              <c:showLegendKey val="0"/>
              <c:showVal val="1"/>
              <c:showCatName val="0"/>
              <c:showSerName val="0"/>
              <c:showPercent val="0"/>
              <c:showBubbleSize val="0"/>
            </c:dLbl>
            <c:dLbl>
              <c:idx val="8"/>
              <c:tx>
                <c:rich>
                  <a:bodyPr/>
                  <a:lstStyle/>
                  <a:p>
                    <a:r>
                      <a:t>393.9</a:t>
                    </a:r>
                  </a:p>
                </c:rich>
              </c:tx>
              <c:showLegendKey val="0"/>
              <c:showVal val="1"/>
              <c:showCatName val="0"/>
              <c:showSerName val="0"/>
              <c:showPercent val="0"/>
              <c:showBubbleSize val="0"/>
            </c:dLbl>
            <c:dLbl>
              <c:idx val="9"/>
              <c:tx>
                <c:rich>
                  <a:bodyPr/>
                  <a:lstStyle/>
                  <a:p>
                    <a:r>
                      <a:t>188.0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195.0</a:t>
                    </a:r>
                  </a:p>
                </c:rich>
              </c:tx>
              <c:showLegendKey val="0"/>
              <c:showVal val="1"/>
              <c:showCatName val="0"/>
              <c:showSerName val="0"/>
              <c:showPercent val="0"/>
              <c:showBubbleSize val="0"/>
            </c:dLbl>
            <c:dLbl>
              <c:idx val="12"/>
              <c:tx>
                <c:rich>
                  <a:bodyPr/>
                  <a:lstStyle/>
                  <a:p>
                    <a:r>
                      <a:t>265.0</a:t>
                    </a:r>
                  </a:p>
                </c:rich>
              </c:tx>
              <c:showLegendKey val="0"/>
              <c:showVal val="1"/>
              <c:showCatName val="0"/>
              <c:showSerName val="0"/>
              <c:showPercent val="0"/>
              <c:showBubbleSize val="0"/>
            </c:dLbl>
            <c:dLbl>
              <c:idx val="13"/>
              <c:tx>
                <c:rich>
                  <a:bodyPr/>
                  <a:lstStyle/>
                  <a:p>
                    <a:r>
                      <a:t>861.66</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Sheet1!$A$2:$A$15</c:f>
              <c:strCache>
                <c:ptCount val="14"/>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pt idx="6">
                  <c:v>L'Oreal Loreal Paris Sunscreen Adults Derma Liquido 50+ 40Ml</c:v>
                </c:pt>
                <c:pt idx="7">
                  <c:v>Beiersdorf Nivea Sunscreen Adults Cosmetics Liquido 30 - 49 200Ml</c:v>
                </c:pt>
                <c:pt idx="8">
                  <c:v>Beiersdorf Nivea Sunscreen Adults Cosmetics Liquido 50 200Ml</c:v>
                </c:pt>
                <c:pt idx="9">
                  <c:v>Beiersdorf Nivea Sunscreen Adults Cosmetics Liquido 50+ 125Ml</c:v>
                </c:pt>
                <c:pt idx="10">
                  <c:v>Beiersdorf Nivea Sunscreen Kids Cosmetics Liquido 50+ 200Ml</c:v>
                </c:pt>
                <c:pt idx="11">
                  <c:v>Others Fabricante Unif. Others Marca Unif. After Sun Adults Cosmetics Liquido 0 - 5 165Ml</c:v>
                </c:pt>
                <c:pt idx="12">
                  <c:v>Others Fabricante Unif. Others Marca Unif. Sunscreen Adults Cosmetics Liquido 30 50Ml</c:v>
                </c:pt>
                <c:pt idx="13">
                  <c:v>Others Fabricante Unif. Others Marca Unif. Sunscreen Adults Derma Liquido 50+ 50Ml</c:v>
                </c:pt>
              </c:strCache>
            </c:strRef>
          </c:cat>
          <c:val>
            <c:numRef>
              <c:f>Sheet1!$B$2:$B$15</c:f>
              <c:numCache>
                <c:formatCode>General</c:formatCode>
                <c:ptCount val="14"/>
                <c:pt idx="0">
                  <c:v>105.0</c:v>
                </c:pt>
                <c:pt idx="1">
                  <c:v>205.0</c:v>
                </c:pt>
                <c:pt idx="2">
                  <c:v>350.0</c:v>
                </c:pt>
                <c:pt idx="3">
                  <c:v>350.0</c:v>
                </c:pt>
                <c:pt idx="4">
                  <c:v>125.0</c:v>
                </c:pt>
                <c:pt idx="5">
                  <c:v>105.0</c:v>
                </c:pt>
                <c:pt idx="6">
                  <c:v>220.0</c:v>
                </c:pt>
                <c:pt idx="7">
                  <c:v>278.0</c:v>
                </c:pt>
                <c:pt idx="8">
                  <c:v>393.9</c:v>
                </c:pt>
                <c:pt idx="9">
                  <c:v>188.0</c:v>
                </c:pt>
                <c:pt idx="10">
                  <c:v>310.0</c:v>
                </c:pt>
                <c:pt idx="11">
                  <c:v>195.0</c:v>
                </c:pt>
                <c:pt idx="12">
                  <c:v>265.0</c:v>
                </c:pt>
                <c:pt idx="13">
                  <c:v>861.66</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220.0</a:t>
                    </a:r>
                  </a:p>
                </c:rich>
              </c:tx>
              <c:showLegendKey val="0"/>
              <c:showVal val="1"/>
              <c:showCatName val="0"/>
              <c:showSerName val="0"/>
              <c:showPercent val="0"/>
              <c:showBubbleSize val="0"/>
            </c:dLbl>
            <c:dLbl>
              <c:idx val="2"/>
              <c:tx>
                <c:rich>
                  <a:bodyPr/>
                  <a:lstStyle/>
                  <a:p>
                    <a:r>
                      <a:t>278.0</a:t>
                    </a:r>
                  </a:p>
                </c:rich>
              </c:tx>
              <c:showLegendKey val="0"/>
              <c:showVal val="1"/>
              <c:showCatName val="0"/>
              <c:showSerName val="0"/>
              <c:showPercent val="0"/>
              <c:showBubbleSize val="0"/>
            </c:dLbl>
            <c:dLbl>
              <c:idx val="3"/>
              <c:tx>
                <c:rich>
                  <a:bodyPr/>
                  <a:lstStyle/>
                  <a:p>
                    <a:r>
                      <a:t>393.9</a:t>
                    </a:r>
                  </a:p>
                </c:rich>
              </c:tx>
              <c:showLegendKey val="0"/>
              <c:showVal val="1"/>
              <c:showCatName val="0"/>
              <c:showSerName val="0"/>
              <c:showPercent val="0"/>
              <c:showBubbleSize val="0"/>
            </c:dLbl>
            <c:dLbl>
              <c:idx val="4"/>
              <c:tx>
                <c:rich>
                  <a:bodyPr/>
                  <a:lstStyle/>
                  <a:p>
                    <a:r>
                      <a:t>188.0</a:t>
                    </a:r>
                  </a:p>
                </c:rich>
              </c:tx>
              <c:showLegendKey val="0"/>
              <c:showVal val="1"/>
              <c:showCatName val="0"/>
              <c:showSerName val="0"/>
              <c:showPercent val="0"/>
              <c:showBubbleSize val="0"/>
            </c:dLbl>
            <c:dLbl>
              <c:idx val="5"/>
              <c:tx>
                <c:rich>
                  <a:bodyPr/>
                  <a:lstStyle/>
                  <a:p>
                    <a:r>
                      <a:t>310.0</a:t>
                    </a:r>
                  </a:p>
                </c:rich>
              </c:tx>
              <c:showLegendKey val="0"/>
              <c:showVal val="1"/>
              <c:showCatName val="0"/>
              <c:showSerName val="0"/>
              <c:showPercent val="0"/>
              <c:showBubbleSize val="0"/>
            </c:dLbl>
            <c:dLbl>
              <c:idx val="6"/>
              <c:tx>
                <c:rich>
                  <a:bodyPr/>
                  <a:lstStyle/>
                  <a:p>
                    <a:r>
                      <a:t>195.0</a:t>
                    </a:r>
                  </a:p>
                </c:rich>
              </c:tx>
              <c:showLegendKey val="0"/>
              <c:showVal val="1"/>
              <c:showCatName val="0"/>
              <c:showSerName val="0"/>
              <c:showPercent val="0"/>
              <c:showBubbleSize val="0"/>
            </c:dLbl>
            <c:dLbl>
              <c:idx val="7"/>
              <c:tx>
                <c:rich>
                  <a:bodyPr/>
                  <a:lstStyle/>
                  <a:p>
                    <a:r>
                      <a:t>265.0</a:t>
                    </a:r>
                  </a:p>
                </c:rich>
              </c:tx>
              <c:showLegendKey val="0"/>
              <c:showVal val="1"/>
              <c:showCatName val="0"/>
              <c:showSerName val="0"/>
              <c:showPercent val="0"/>
              <c:showBubbleSize val="0"/>
            </c:dLbl>
            <c:dLbl>
              <c:idx val="8"/>
              <c:tx>
                <c:rich>
                  <a:bodyPr/>
                  <a:lstStyle/>
                  <a:p>
                    <a:r>
                      <a:t>861.66</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L'Oreal Loreal Paris Sunscreen Adults Derma Liquido 50+ 40Ml</c:v>
                </c:pt>
                <c:pt idx="2">
                  <c:v>Beiersdorf Nivea Sunscreen Adults Cosmetics Liquido 30 - 49 200Ml</c:v>
                </c:pt>
                <c:pt idx="3">
                  <c:v>Beiersdorf Nivea Sunscreen Adults Cosmetics Liquido 50 200Ml</c:v>
                </c:pt>
                <c:pt idx="4">
                  <c:v>Beiersdorf Nivea Sunscreen Adults Cosmetics Liquido 50+ 125Ml</c:v>
                </c:pt>
                <c:pt idx="5">
                  <c:v>Beiersdorf Nivea Sunscreen Kids Cosmetics Liquido 50+ 200Ml</c:v>
                </c:pt>
                <c:pt idx="6">
                  <c:v>Others Fabricante Unif. Others Marca Unif. After Sun Adults Cosmetics Liquido 0 - 5 165Ml</c:v>
                </c:pt>
                <c:pt idx="7">
                  <c:v>Others Fabricante Unif. Others Marca Unif. Sunscreen Adults Cosmetics Liquido 30 50Ml</c:v>
                </c:pt>
                <c:pt idx="8">
                  <c:v>Others Fabricante Unif. Others Marca Unif. Sunscreen Adults Derma Liquido 50+ 50Ml</c:v>
                </c:pt>
              </c:strCache>
            </c:strRef>
          </c:cat>
          <c:val>
            <c:numRef>
              <c:f>Sheet1!$B$2:$B$10</c:f>
              <c:numCache>
                <c:formatCode>General</c:formatCode>
                <c:ptCount val="9"/>
                <c:pt idx="0">
                  <c:v>310.0</c:v>
                </c:pt>
                <c:pt idx="1">
                  <c:v>220.0</c:v>
                </c:pt>
                <c:pt idx="2">
                  <c:v>278.0</c:v>
                </c:pt>
                <c:pt idx="3">
                  <c:v>393.9</c:v>
                </c:pt>
                <c:pt idx="4">
                  <c:v>188.0</c:v>
                </c:pt>
                <c:pt idx="5">
                  <c:v>310.0</c:v>
                </c:pt>
                <c:pt idx="6">
                  <c:v>195.0</c:v>
                </c:pt>
                <c:pt idx="7">
                  <c:v>265.0</c:v>
                </c:pt>
                <c:pt idx="8">
                  <c:v>861.66</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220.0</a:t>
                    </a:r>
                  </a:p>
                </c:rich>
              </c:tx>
              <c:showLegendKey val="0"/>
              <c:showVal val="1"/>
              <c:showCatName val="0"/>
              <c:showSerName val="0"/>
              <c:showPercent val="0"/>
              <c:showBubbleSize val="0"/>
            </c:dLbl>
            <c:dLbl>
              <c:idx val="5"/>
              <c:tx>
                <c:rich>
                  <a:bodyPr/>
                  <a:lstStyle/>
                  <a:p>
                    <a:r>
                      <a:t>278.0</a:t>
                    </a:r>
                  </a:p>
                </c:rich>
              </c:tx>
              <c:showLegendKey val="0"/>
              <c:showVal val="1"/>
              <c:showCatName val="0"/>
              <c:showSerName val="0"/>
              <c:showPercent val="0"/>
              <c:showBubbleSize val="0"/>
            </c:dLbl>
            <c:dLbl>
              <c:idx val="6"/>
              <c:tx>
                <c:rich>
                  <a:bodyPr/>
                  <a:lstStyle/>
                  <a:p>
                    <a:r>
                      <a:t>393.9</a:t>
                    </a:r>
                  </a:p>
                </c:rich>
              </c:tx>
              <c:showLegendKey val="0"/>
              <c:showVal val="1"/>
              <c:showCatName val="0"/>
              <c:showSerName val="0"/>
              <c:showPercent val="0"/>
              <c:showBubbleSize val="0"/>
            </c:dLbl>
            <c:dLbl>
              <c:idx val="7"/>
              <c:tx>
                <c:rich>
                  <a:bodyPr/>
                  <a:lstStyle/>
                  <a:p>
                    <a:r>
                      <a:t>188.0</a:t>
                    </a:r>
                  </a:p>
                </c:rich>
              </c:tx>
              <c:showLegendKey val="0"/>
              <c:showVal val="1"/>
              <c:showCatName val="0"/>
              <c:showSerName val="0"/>
              <c:showPercent val="0"/>
              <c:showBubbleSize val="0"/>
            </c:dLbl>
            <c:dLbl>
              <c:idx val="8"/>
              <c:tx>
                <c:rich>
                  <a:bodyPr/>
                  <a:lstStyle/>
                  <a:p>
                    <a:r>
                      <a:t>310.0</a:t>
                    </a:r>
                  </a:p>
                </c:rich>
              </c:tx>
              <c:showLegendKey val="0"/>
              <c:showVal val="1"/>
              <c:showCatName val="0"/>
              <c:showSerName val="0"/>
              <c:showPercent val="0"/>
              <c:showBubbleSize val="0"/>
            </c:dLbl>
            <c:dLbl>
              <c:idx val="9"/>
              <c:tx>
                <c:rich>
                  <a:bodyPr/>
                  <a:lstStyle/>
                  <a:p>
                    <a:r>
                      <a:t>195.0</a:t>
                    </a:r>
                  </a:p>
                </c:rich>
              </c:tx>
              <c:showLegendKey val="0"/>
              <c:showVal val="1"/>
              <c:showCatName val="0"/>
              <c:showSerName val="0"/>
              <c:showPercent val="0"/>
              <c:showBubbleSize val="0"/>
            </c:dLbl>
            <c:dLbl>
              <c:idx val="10"/>
              <c:tx>
                <c:rich>
                  <a:bodyPr/>
                  <a:lstStyle/>
                  <a:p>
                    <a:r>
                      <a:t>265.0</a:t>
                    </a:r>
                  </a:p>
                </c:rich>
              </c:tx>
              <c:showLegendKey val="0"/>
              <c:showVal val="1"/>
              <c:showCatName val="0"/>
              <c:showSerName val="0"/>
              <c:showPercent val="0"/>
              <c:showBubbleSize val="0"/>
            </c:dLbl>
            <c:dLbl>
              <c:idx val="11"/>
              <c:tx>
                <c:rich>
                  <a:bodyPr/>
                  <a:lstStyle/>
                  <a:p>
                    <a:r>
                      <a:t>861.66</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L'Oreal Loreal Paris Sunscreen Adults Derma Liquido 50+ 40Ml</c:v>
                </c:pt>
                <c:pt idx="5">
                  <c:v>Beiersdorf Nivea Sunscreen Adults Cosmetics Liquido 30 - 49 200Ml</c:v>
                </c:pt>
                <c:pt idx="6">
                  <c:v>Beiersdorf Nivea Sunscreen Adults Cosmetics Liquido 50 200Ml</c:v>
                </c:pt>
                <c:pt idx="7">
                  <c:v>Beiersdorf Nivea Sunscreen Adults Cosmetics Liquido 50+ 125Ml</c:v>
                </c:pt>
                <c:pt idx="8">
                  <c:v>Beiersdorf Nivea Sunscreen Kids Cosmetics Liquido 50+ 200Ml</c:v>
                </c:pt>
                <c:pt idx="9">
                  <c:v>Others Fabricante Unif. Others Marca Unif. After Sun Adults Cosmetics Liquido 0 - 5 165Ml</c:v>
                </c:pt>
                <c:pt idx="10">
                  <c:v>Others Fabricante Unif. Others Marca Unif. Sunscreen Adults Cosmetics Liquido 30 50Ml</c:v>
                </c:pt>
                <c:pt idx="11">
                  <c:v>Others Fabricante Unif. Others Marca Unif. Sunscreen Adults Derma Liquido 50+ 50Ml</c:v>
                </c:pt>
              </c:strCache>
            </c:strRef>
          </c:cat>
          <c:val>
            <c:numRef>
              <c:f>Sheet1!$B$2:$B$13</c:f>
              <c:numCache>
                <c:formatCode>General</c:formatCode>
                <c:ptCount val="12"/>
                <c:pt idx="0">
                  <c:v>240.0</c:v>
                </c:pt>
                <c:pt idx="1">
                  <c:v>179.0</c:v>
                </c:pt>
                <c:pt idx="2">
                  <c:v>179.0</c:v>
                </c:pt>
                <c:pt idx="3">
                  <c:v>179.0</c:v>
                </c:pt>
                <c:pt idx="4">
                  <c:v>220.0</c:v>
                </c:pt>
                <c:pt idx="5">
                  <c:v>278.0</c:v>
                </c:pt>
                <c:pt idx="6">
                  <c:v>393.9</c:v>
                </c:pt>
                <c:pt idx="7">
                  <c:v>188.0</c:v>
                </c:pt>
                <c:pt idx="8">
                  <c:v>310.0</c:v>
                </c:pt>
                <c:pt idx="9">
                  <c:v>195.0</c:v>
                </c:pt>
                <c:pt idx="10">
                  <c:v>265.0</c:v>
                </c:pt>
                <c:pt idx="11">
                  <c:v>861.66</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699.0</a:t>
                    </a:r>
                  </a:p>
                </c:rich>
              </c:tx>
              <c:showLegendKey val="0"/>
              <c:showVal val="1"/>
              <c:showCatName val="0"/>
              <c:showSerName val="0"/>
              <c:showPercent val="0"/>
              <c:showBubbleSize val="0"/>
            </c:dLbl>
            <c:dLbl>
              <c:idx val="2"/>
              <c:tx>
                <c:rich>
                  <a:bodyPr/>
                  <a:lstStyle/>
                  <a:p>
                    <a:r>
                      <a:t>637.5</a:t>
                    </a:r>
                  </a:p>
                </c:rich>
              </c:tx>
              <c:showLegendKey val="0"/>
              <c:showVal val="1"/>
              <c:showCatName val="0"/>
              <c:showSerName val="0"/>
              <c:showPercent val="0"/>
              <c:showBubbleSize val="0"/>
            </c:dLbl>
            <c:dLbl>
              <c:idx val="3"/>
              <c:tx>
                <c:rich>
                  <a:bodyPr/>
                  <a:lstStyle/>
                  <a:p>
                    <a:r>
                      <a:t>423.9</a:t>
                    </a:r>
                  </a:p>
                </c:rich>
              </c:tx>
              <c:showLegendKey val="0"/>
              <c:showVal val="1"/>
              <c:showCatName val="0"/>
              <c:showSerName val="0"/>
              <c:showPercent val="0"/>
              <c:showBubbleSize val="0"/>
            </c:dLbl>
            <c:dLbl>
              <c:idx val="4"/>
              <c:tx>
                <c:rich>
                  <a:bodyPr/>
                  <a:lstStyle/>
                  <a:p>
                    <a:r>
                      <a:t>349.0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Hawaiian Tropic After Sun After Sun Adults Cosmetics Gel 0 - 5 240Ml</c:v>
                </c:pt>
                <c:pt idx="1">
                  <c:v>Beiersdorf Eucerin Sunscreen Adults Derma Gel 50+ 50Ml</c:v>
                </c:pt>
                <c:pt idx="2">
                  <c:v>Isdin Isdin Sunscreen Adults Derma Gel 50+ 250Ml</c:v>
                </c:pt>
                <c:pt idx="3">
                  <c:v>Beiersdorf Nivea Sunscreen Adults Cosmetics Gel 50+ 200Ml</c:v>
                </c:pt>
                <c:pt idx="4">
                  <c:v>Beiersdorf Nivea Sunscreen Kids Cosmetics Gel 50+ 150Ml</c:v>
                </c:pt>
              </c:strCache>
            </c:strRef>
          </c:cat>
          <c:val>
            <c:numRef>
              <c:f>Sheet1!$B$2:$B$6</c:f>
              <c:numCache>
                <c:formatCode>General</c:formatCode>
                <c:ptCount val="5"/>
                <c:pt idx="0">
                  <c:v>299.0</c:v>
                </c:pt>
                <c:pt idx="1">
                  <c:v>699.0</c:v>
                </c:pt>
                <c:pt idx="2">
                  <c:v>637.5</c:v>
                </c:pt>
                <c:pt idx="3">
                  <c:v>423.9</c:v>
                </c:pt>
                <c:pt idx="4">
                  <c:v>349.0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699.0</a:t>
                    </a:r>
                  </a:p>
                </c:rich>
              </c:tx>
              <c:showLegendKey val="0"/>
              <c:showVal val="1"/>
              <c:showCatName val="0"/>
              <c:showSerName val="0"/>
              <c:showPercent val="0"/>
              <c:showBubbleSize val="0"/>
            </c:dLbl>
            <c:dLbl>
              <c:idx val="2"/>
              <c:tx>
                <c:rich>
                  <a:bodyPr/>
                  <a:lstStyle/>
                  <a:p>
                    <a:r>
                      <a:t>637.5</a:t>
                    </a:r>
                  </a:p>
                </c:rich>
              </c:tx>
              <c:showLegendKey val="0"/>
              <c:showVal val="1"/>
              <c:showCatName val="0"/>
              <c:showSerName val="0"/>
              <c:showPercent val="0"/>
              <c:showBubbleSize val="0"/>
            </c:dLbl>
            <c:dLbl>
              <c:idx val="3"/>
              <c:tx>
                <c:rich>
                  <a:bodyPr/>
                  <a:lstStyle/>
                  <a:p>
                    <a:r>
                      <a:t>423.9</a:t>
                    </a:r>
                  </a:p>
                </c:rich>
              </c:tx>
              <c:showLegendKey val="0"/>
              <c:showVal val="1"/>
              <c:showCatName val="0"/>
              <c:showSerName val="0"/>
              <c:showPercent val="0"/>
              <c:showBubbleSize val="0"/>
            </c:dLbl>
            <c:dLbl>
              <c:idx val="4"/>
              <c:tx>
                <c:rich>
                  <a:bodyPr/>
                  <a:lstStyle/>
                  <a:p>
                    <a:r>
                      <a:t>349.0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After Sun After Sun Adults Cosmetics Gel 0 - 5 230Ml</c:v>
                </c:pt>
                <c:pt idx="1">
                  <c:v>Beiersdorf Eucerin Sunscreen Adults Derma Gel 50+ 50Ml</c:v>
                </c:pt>
                <c:pt idx="2">
                  <c:v>Isdin Isdin Sunscreen Adults Derma Gel 50+ 250Ml</c:v>
                </c:pt>
                <c:pt idx="3">
                  <c:v>Beiersdorf Nivea Sunscreen Adults Cosmetics Gel 50+ 200Ml</c:v>
                </c:pt>
                <c:pt idx="4">
                  <c:v>Beiersdorf Nivea Sunscreen Kids Cosmetics Gel 50+ 150Ml</c:v>
                </c:pt>
              </c:strCache>
            </c:strRef>
          </c:cat>
          <c:val>
            <c:numRef>
              <c:f>Sheet1!$B$2:$B$6</c:f>
              <c:numCache>
                <c:formatCode>General</c:formatCode>
                <c:ptCount val="5"/>
                <c:pt idx="0">
                  <c:v>105.0</c:v>
                </c:pt>
                <c:pt idx="1">
                  <c:v>699.0</c:v>
                </c:pt>
                <c:pt idx="2">
                  <c:v>637.5</c:v>
                </c:pt>
                <c:pt idx="3">
                  <c:v>423.9</c:v>
                </c:pt>
                <c:pt idx="4">
                  <c:v>349.0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Tanning Tanning Adults Cosmetics Spray Aceite 0 - 5 237Ml</c:v>
                </c:pt>
              </c:strCache>
            </c:strRef>
          </c:cat>
          <c:val>
            <c:numRef>
              <c:f>Sheet1!$B$2:$B$14</c:f>
              <c:numCache>
                <c:formatCode>General</c:formatCode>
                <c:ptCount val="13"/>
                <c:pt idx="0">
                  <c:v>310.0</c:v>
                </c:pt>
                <c:pt idx="1">
                  <c:v>305.0</c:v>
                </c:pt>
                <c:pt idx="2">
                  <c:v>349.0</c:v>
                </c:pt>
                <c:pt idx="3">
                  <c:v>305.0</c:v>
                </c:pt>
                <c:pt idx="4">
                  <c:v>385.0</c:v>
                </c:pt>
                <c:pt idx="5">
                  <c:v>305.0</c:v>
                </c:pt>
                <c:pt idx="6">
                  <c:v>335.0</c:v>
                </c:pt>
                <c:pt idx="7">
                  <c:v>385.0</c:v>
                </c:pt>
                <c:pt idx="8">
                  <c:v>305.0</c:v>
                </c:pt>
                <c:pt idx="9">
                  <c:v>310.0</c:v>
                </c:pt>
                <c:pt idx="10">
                  <c:v>249.0</c:v>
                </c:pt>
                <c:pt idx="11">
                  <c:v>242.0</c:v>
                </c:pt>
                <c:pt idx="12">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dLbl>
              <c:idx val="2"/>
              <c:tx>
                <c:rich>
                  <a:bodyPr/>
                  <a:lstStyle/>
                  <a:p>
                    <a:r>
                      <a:t>600.0</a:t>
                    </a:r>
                  </a:p>
                </c:rich>
              </c:tx>
              <c:showLegendKey val="0"/>
              <c:showVal val="1"/>
              <c:showCatName val="0"/>
              <c:showSerName val="0"/>
              <c:showPercent val="0"/>
              <c:showBubbleSize val="0"/>
            </c:dLbl>
            <c:dLbl>
              <c:idx val="3"/>
              <c:tx>
                <c:rich>
                  <a:bodyPr/>
                  <a:lstStyle/>
                  <a:p>
                    <a:r>
                      <a:t>326.0</a:t>
                    </a:r>
                  </a:p>
                </c:rich>
              </c:tx>
              <c:showLegendKey val="0"/>
              <c:showVal val="1"/>
              <c:showCatName val="0"/>
              <c:showSerName val="0"/>
              <c:showPercent val="0"/>
              <c:showBubbleSize val="0"/>
            </c:dLbl>
            <c:dLbl>
              <c:idx val="4"/>
              <c:tx>
                <c:rich>
                  <a:bodyPr/>
                  <a:lstStyle/>
                  <a:p>
                    <a:r>
                      <a:t>365.0</a:t>
                    </a:r>
                  </a:p>
                </c:rich>
              </c:tx>
              <c:showLegendKey val="0"/>
              <c:showVal val="1"/>
              <c:showCatName val="0"/>
              <c:showSerName val="0"/>
              <c:showPercent val="0"/>
              <c:showBubbleSize val="0"/>
            </c:dLbl>
            <c:dLbl>
              <c:idx val="5"/>
              <c:tx>
                <c:rich>
                  <a:bodyPr/>
                  <a:lstStyle/>
                  <a:p>
                    <a:r>
                      <a:t>604.0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Ozono Sunscreen Adults Cosmetics Spray Liquido 50+ 180Ml</c:v>
                </c:pt>
                <c:pt idx="1">
                  <c:v>Edgewell Hawaiian Tropic Tanning Sunscreen Adults Cosmetics Spray Liquido 15 - 19 220Ml</c:v>
                </c:pt>
                <c:pt idx="2">
                  <c:v>Isdin Isdin Sunscreen Adults Derma Spray Liquido 50 100Ml</c:v>
                </c:pt>
                <c:pt idx="3">
                  <c:v>Beiersdorf Nivea Sunscreen Adults Cosmetics Spray Liquido 50 200Ml</c:v>
                </c:pt>
                <c:pt idx="4">
                  <c:v>Beiersdorf Nivea Sunscreen Kids Cosmetics Spray Liquido 50+ 200Ml</c:v>
                </c:pt>
                <c:pt idx="5">
                  <c:v>Others Fabricante Unif. Others Marca Unif. Tanning Adults Cosmetics Spray Liquido 0 - 5 177Ml</c:v>
                </c:pt>
              </c:strCache>
            </c:strRef>
          </c:cat>
          <c:val>
            <c:numRef>
              <c:f>Sheet1!$B$2:$B$7</c:f>
              <c:numCache>
                <c:formatCode>General</c:formatCode>
                <c:ptCount val="6"/>
                <c:pt idx="0">
                  <c:v>385.0</c:v>
                </c:pt>
                <c:pt idx="1">
                  <c:v>315.0</c:v>
                </c:pt>
                <c:pt idx="2">
                  <c:v>600.0</c:v>
                </c:pt>
                <c:pt idx="3">
                  <c:v>326.0</c:v>
                </c:pt>
                <c:pt idx="4">
                  <c:v>365.0</c:v>
                </c:pt>
                <c:pt idx="5">
                  <c:v>604.0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600.0</a:t>
                    </a:r>
                  </a:p>
                </c:rich>
              </c:tx>
              <c:showLegendKey val="0"/>
              <c:showVal val="1"/>
              <c:showCatName val="0"/>
              <c:showSerName val="0"/>
              <c:showPercent val="0"/>
              <c:showBubbleSize val="0"/>
            </c:dLbl>
            <c:dLbl>
              <c:idx val="3"/>
              <c:tx>
                <c:rich>
                  <a:bodyPr/>
                  <a:lstStyle/>
                  <a:p>
                    <a:r>
                      <a:t>326.0</a:t>
                    </a:r>
                  </a:p>
                </c:rich>
              </c:tx>
              <c:showLegendKey val="0"/>
              <c:showVal val="1"/>
              <c:showCatName val="0"/>
              <c:showSerName val="0"/>
              <c:showPercent val="0"/>
              <c:showBubbleSize val="0"/>
            </c:dLbl>
            <c:dLbl>
              <c:idx val="4"/>
              <c:tx>
                <c:rich>
                  <a:bodyPr/>
                  <a:lstStyle/>
                  <a:p>
                    <a:r>
                      <a:t>365.0</a:t>
                    </a:r>
                  </a:p>
                </c:rich>
              </c:tx>
              <c:showLegendKey val="0"/>
              <c:showVal val="1"/>
              <c:showCatName val="0"/>
              <c:showSerName val="0"/>
              <c:showPercent val="0"/>
              <c:showBubbleSize val="0"/>
            </c:dLbl>
            <c:dLbl>
              <c:idx val="5"/>
              <c:tx>
                <c:rich>
                  <a:bodyPr/>
                  <a:lstStyle/>
                  <a:p>
                    <a:r>
                      <a:t>604.0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Cosmetics Spray Liquido 50+ 170Ml</c:v>
                </c:pt>
                <c:pt idx="1">
                  <c:v>Edgewell Banana Boat Dry Balance Sunscreen Adults Sport Spray Liquido 50 220Ml</c:v>
                </c:pt>
                <c:pt idx="2">
                  <c:v>Isdin Isdin Sunscreen Adults Derma Spray Liquido 50 100Ml</c:v>
                </c:pt>
                <c:pt idx="3">
                  <c:v>Beiersdorf Nivea Sunscreen Adults Cosmetics Spray Liquido 50 200Ml</c:v>
                </c:pt>
                <c:pt idx="4">
                  <c:v>Beiersdorf Nivea Sunscreen Kids Cosmetics Spray Liquido 50+ 200Ml</c:v>
                </c:pt>
                <c:pt idx="5">
                  <c:v>Others Fabricante Unif. Others Marca Unif. Tanning Adults Cosmetics Spray Liquido 0 - 5 177Ml</c:v>
                </c:pt>
              </c:strCache>
            </c:strRef>
          </c:cat>
          <c:val>
            <c:numRef>
              <c:f>Sheet1!$B$2:$B$7</c:f>
              <c:numCache>
                <c:formatCode>General</c:formatCode>
                <c:ptCount val="6"/>
                <c:pt idx="0">
                  <c:v>349.0</c:v>
                </c:pt>
                <c:pt idx="1">
                  <c:v>385.0</c:v>
                </c:pt>
                <c:pt idx="2">
                  <c:v>600.0</c:v>
                </c:pt>
                <c:pt idx="3">
                  <c:v>326.0</c:v>
                </c:pt>
                <c:pt idx="4">
                  <c:v>365.0</c:v>
                </c:pt>
                <c:pt idx="5">
                  <c:v>604.0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dLbl>
              <c:idx val="1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pt idx="14">
                  <c:v>Edgewell Banana Boat Ultra Sunscreen Adults Sport Roll-On 60+ 75Ml</c:v>
                </c:pt>
              </c:strCache>
            </c:strRef>
          </c:cat>
          <c:val>
            <c:numRef>
              <c:f>Sheet1!$B$2:$B$16</c:f>
              <c:numCache>
                <c:formatCode>General</c:formatCode>
                <c:ptCount val="15"/>
                <c:pt idx="0">
                  <c:v>310.0</c:v>
                </c:pt>
                <c:pt idx="1">
                  <c:v>105.0</c:v>
                </c:pt>
                <c:pt idx="2">
                  <c:v>305.0</c:v>
                </c:pt>
                <c:pt idx="3">
                  <c:v>349.0</c:v>
                </c:pt>
                <c:pt idx="4">
                  <c:v>305.0</c:v>
                </c:pt>
                <c:pt idx="5">
                  <c:v>367.5</c:v>
                </c:pt>
                <c:pt idx="6">
                  <c:v>305.0</c:v>
                </c:pt>
                <c:pt idx="7">
                  <c:v>335.0</c:v>
                </c:pt>
                <c:pt idx="8">
                  <c:v>385.0</c:v>
                </c:pt>
                <c:pt idx="9">
                  <c:v>305.0</c:v>
                </c:pt>
                <c:pt idx="10">
                  <c:v>310.0</c:v>
                </c:pt>
                <c:pt idx="11">
                  <c:v>249.0</c:v>
                </c:pt>
                <c:pt idx="12">
                  <c:v>242.0</c:v>
                </c:pt>
                <c:pt idx="13">
                  <c:v>279.0</c:v>
                </c:pt>
                <c:pt idx="1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125.0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Hawaiian Tropic Island Sport Sunscreen Adults Sport Liquido 50 60Ml</c:v>
                </c:pt>
                <c:pt idx="1">
                  <c:v>Edgewell Hawaiian Tropic Ozono Sunscreen Adults Cosmetics Liquido 50+ 120Ml</c:v>
                </c:pt>
                <c:pt idx="2">
                  <c:v>Edgewell Hawaiian Tropic Ozono Sunscreen Adults Cosmetics Liquido 50+ 240Ml</c:v>
                </c:pt>
                <c:pt idx="3">
                  <c:v>Edgewell Hawaiian Tropic Ozono Sunscreen Adults Cosmetics Liquido 50+ 90Ml</c:v>
                </c:pt>
                <c:pt idx="4">
                  <c:v>Edgewell Hawaiian Tropic Sheer Touch Sunscreen Adults Cosmetics Liquido 30 - 49 60Ml</c:v>
                </c:pt>
              </c:strCache>
            </c:strRef>
          </c:cat>
          <c:val>
            <c:numRef>
              <c:f>Sheet1!$B$2:$B$6</c:f>
              <c:numCache>
                <c:formatCode>General</c:formatCode>
                <c:ptCount val="5"/>
                <c:pt idx="0">
                  <c:v>105.0</c:v>
                </c:pt>
                <c:pt idx="1">
                  <c:v>205.0</c:v>
                </c:pt>
                <c:pt idx="2">
                  <c:v>350.0</c:v>
                </c:pt>
                <c:pt idx="3">
                  <c:v>125.0</c:v>
                </c:pt>
                <c:pt idx="4">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Ozono Sunscreen Adults Cosmetics Spray Liquido 50+ 180Ml</c:v>
                </c:pt>
              </c:strCache>
            </c:strRef>
          </c:cat>
          <c:val>
            <c:numRef>
              <c:f>Sheet1!$B$2:$B$2</c:f>
              <c:numCache>
                <c:formatCode>General</c:formatCode>
                <c:ptCount val="1"/>
                <c:pt idx="0">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125.0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299.0</a:t>
                    </a:r>
                  </a:p>
                </c:rich>
              </c:tx>
              <c:showLegendKey val="0"/>
              <c:showVal val="1"/>
              <c:showCatName val="0"/>
              <c:showSerName val="0"/>
              <c:showPercent val="0"/>
              <c:showBubbleSize val="0"/>
            </c:dLbl>
            <c:dLbl>
              <c:idx val="9"/>
              <c:tx>
                <c:rich>
                  <a:bodyPr/>
                  <a:lstStyle/>
                  <a:p>
                    <a:r>
                      <a:t>205.0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Carrot Tanning Adults Cosmetics Crema 10 - 14 240Ml</c:v>
                </c:pt>
                <c:pt idx="1">
                  <c:v>Edgewell Hawaiian Tropic Island Sport Sunscreen Adults Sport Liquido 50 60Ml</c:v>
                </c:pt>
                <c:pt idx="2">
                  <c:v>Edgewell Hawaiian Tropic Other Sunscreen Adults Cosmetics Crema 50+ 240Ml</c:v>
                </c:pt>
                <c:pt idx="3">
                  <c:v>Edgewell Hawaiian Tropic Ozono Sunscreen Adults Cosmetics Liquido 50+ 120Ml</c:v>
                </c:pt>
                <c:pt idx="4">
                  <c:v>Edgewell Hawaiian Tropic Ozono Sunscreen Adults Cosmetics Liquido 50+ 180Ml</c:v>
                </c:pt>
                <c:pt idx="5">
                  <c:v>Edgewell Hawaiian Tropic Ozono Sunscreen Adults Cosmetics Liquido 50+ 240Ml</c:v>
                </c:pt>
                <c:pt idx="6">
                  <c:v>Edgewell Hawaiian Tropic Ozono Sunscreen Adults Cosmetics Liquido 50+ 90Ml</c:v>
                </c:pt>
                <c:pt idx="7">
                  <c:v>Edgewell Hawaiian Tropic Ozono Sunscreen Adults Cosmetics Spray Liquido 50+ 180Ml</c:v>
                </c:pt>
                <c:pt idx="8">
                  <c:v>Edgewell Hawaiian Tropic Sheer Touch Sunscreen Adults Cosmetics Crema 30 - 49 240Ml</c:v>
                </c:pt>
                <c:pt idx="9">
                  <c:v>Edgewell Hawaiian Tropic Sheer Touch Sunscreen Adults Cosmetics Crema 50 120Ml</c:v>
                </c:pt>
                <c:pt idx="10">
                  <c:v>Edgewell Hawaiian Tropic Sheer Touch Sunscreen Adults Cosmetics Liquido 30 - 49 60Ml</c:v>
                </c:pt>
              </c:strCache>
            </c:strRef>
          </c:cat>
          <c:val>
            <c:numRef>
              <c:f>Sheet1!$B$2:$B$12</c:f>
              <c:numCache>
                <c:formatCode>General</c:formatCode>
                <c:ptCount val="11"/>
                <c:pt idx="0">
                  <c:v>299.0</c:v>
                </c:pt>
                <c:pt idx="1">
                  <c:v>105.0</c:v>
                </c:pt>
                <c:pt idx="2">
                  <c:v>350.0</c:v>
                </c:pt>
                <c:pt idx="3">
                  <c:v>205.0</c:v>
                </c:pt>
                <c:pt idx="4">
                  <c:v>350.0</c:v>
                </c:pt>
                <c:pt idx="5">
                  <c:v>350.0</c:v>
                </c:pt>
                <c:pt idx="6">
                  <c:v>125.0</c:v>
                </c:pt>
                <c:pt idx="7">
                  <c:v>385.0</c:v>
                </c:pt>
                <c:pt idx="8">
                  <c:v>299.0</c:v>
                </c:pt>
                <c:pt idx="9">
                  <c:v>205.0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368.42</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Sheet1!$A$2:$A$17</c:f>
              <c:strCache>
                <c:ptCount val="16"/>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strCache>
            </c:strRef>
          </c:cat>
          <c:val>
            <c:numRef>
              <c:f>Sheet1!$B$2:$B$17</c:f>
              <c:numCache>
                <c:formatCode>General</c:formatCode>
                <c:ptCount val="16"/>
                <c:pt idx="0">
                  <c:v>310.0</c:v>
                </c:pt>
                <c:pt idx="1">
                  <c:v>105.0</c:v>
                </c:pt>
                <c:pt idx="2">
                  <c:v>305.0</c:v>
                </c:pt>
                <c:pt idx="3">
                  <c:v>349.0</c:v>
                </c:pt>
                <c:pt idx="4">
                  <c:v>305.0</c:v>
                </c:pt>
                <c:pt idx="5">
                  <c:v>368.42</c:v>
                </c:pt>
                <c:pt idx="6">
                  <c:v>305.0</c:v>
                </c:pt>
                <c:pt idx="7">
                  <c:v>249.0</c:v>
                </c:pt>
                <c:pt idx="8">
                  <c:v>335.0</c:v>
                </c:pt>
                <c:pt idx="9">
                  <c:v>385.0</c:v>
                </c:pt>
                <c:pt idx="10">
                  <c:v>305.0</c:v>
                </c:pt>
                <c:pt idx="11">
                  <c:v>310.0</c:v>
                </c:pt>
                <c:pt idx="12">
                  <c:v>249.0</c:v>
                </c:pt>
                <c:pt idx="13">
                  <c:v>242.0</c:v>
                </c:pt>
                <c:pt idx="14">
                  <c:v>279.0</c:v>
                </c:pt>
                <c:pt idx="15">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Sheet1!$A$2:$A$15</c:f>
              <c:strCache>
                <c:ptCount val="14"/>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strCache>
            </c:strRef>
          </c:cat>
          <c:val>
            <c:numRef>
              <c:f>Sheet1!$B$2:$B$15</c:f>
              <c:numCache>
                <c:formatCode>General</c:formatCode>
                <c:ptCount val="14"/>
                <c:pt idx="0">
                  <c:v>310.0</c:v>
                </c:pt>
                <c:pt idx="1">
                  <c:v>105.0</c:v>
                </c:pt>
                <c:pt idx="2">
                  <c:v>305.0</c:v>
                </c:pt>
                <c:pt idx="3">
                  <c:v>349.0</c:v>
                </c:pt>
                <c:pt idx="4">
                  <c:v>305.0</c:v>
                </c:pt>
                <c:pt idx="5">
                  <c:v>350.0</c:v>
                </c:pt>
                <c:pt idx="6">
                  <c:v>305.0</c:v>
                </c:pt>
                <c:pt idx="7">
                  <c:v>335.0</c:v>
                </c:pt>
                <c:pt idx="8">
                  <c:v>385.0</c:v>
                </c:pt>
                <c:pt idx="9">
                  <c:v>305.0</c:v>
                </c:pt>
                <c:pt idx="10">
                  <c:v>310.0</c:v>
                </c:pt>
                <c:pt idx="11">
                  <c:v>249.0</c:v>
                </c:pt>
                <c:pt idx="12">
                  <c:v>242.0</c:v>
                </c:pt>
                <c:pt idx="13">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Hawaiian Tropic Carrot Tanning Adults Cosmetics Crema 10 - 14 240Ml</c:v>
                </c:pt>
                <c:pt idx="1">
                  <c:v>Edgewell Hawaiian Tropic Other Sunscreen Adults Cosmetics Crema 50+ 240Ml</c:v>
                </c:pt>
                <c:pt idx="2">
                  <c:v>Edgewell Hawaiian Tropic Sheer Touch Sunscreen Adults Cosmetics Crema 50 120Ml</c:v>
                </c:pt>
              </c:strCache>
            </c:strRef>
          </c:cat>
          <c:val>
            <c:numRef>
              <c:f>Sheet1!$B$2:$B$4</c:f>
              <c:numCache>
                <c:formatCode>General</c:formatCode>
                <c:ptCount val="3"/>
                <c:pt idx="0">
                  <c:v>299.0</c:v>
                </c:pt>
                <c:pt idx="1">
                  <c:v>350.0</c:v>
                </c:pt>
                <c:pt idx="2">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Cosmetics Crema 50+ 236Ml</c:v>
                </c:pt>
                <c:pt idx="1">
                  <c:v>Edgewell Banana Boat Aqua Protect Sunscreen Adults Sport Crema 50+ 236Ml</c:v>
                </c:pt>
                <c:pt idx="2">
                  <c:v>Edgewell Banana Boat Kids Sport Sunscreen Kids Cosmetics Crema 50 180Ml</c:v>
                </c:pt>
              </c:strCache>
            </c:strRef>
          </c:cat>
          <c:val>
            <c:numRef>
              <c:f>Sheet1!$B$2:$B$4</c:f>
              <c:numCache>
                <c:formatCode>General</c:formatCode>
                <c:ptCount val="3"/>
                <c:pt idx="0">
                  <c:v>305.0</c:v>
                </c:pt>
                <c:pt idx="1">
                  <c:v>305.0</c:v>
                </c:pt>
                <c:pt idx="2">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Island Sport Sunscreen Adults Sport Liquido 50 60Ml</c:v>
                </c:pt>
                <c:pt idx="1">
                  <c:v>Edgewell Hawaiian Tropic Ozono Sunscreen Adults Cosmetics Liquido 50+ 180Ml</c:v>
                </c:pt>
                <c:pt idx="2">
                  <c:v>Edgewell Hawaiian Tropic Ozono Sunscreen Adults Cosmetics Liquido 50+ 240Ml</c:v>
                </c:pt>
                <c:pt idx="3">
                  <c:v>Edgewell Hawaiian Tropic Sheer Touch Sunscreen Adults Cosmetics Liquido 30 - 49 60Ml</c:v>
                </c:pt>
              </c:strCache>
            </c:strRef>
          </c:cat>
          <c:val>
            <c:numRef>
              <c:f>Sheet1!$B$2:$B$5</c:f>
              <c:numCache>
                <c:formatCode>General</c:formatCode>
                <c:ptCount val="4"/>
                <c:pt idx="0">
                  <c:v>105.0</c:v>
                </c:pt>
                <c:pt idx="1">
                  <c:v>350.0</c:v>
                </c:pt>
                <c:pt idx="2">
                  <c:v>350.0</c:v>
                </c:pt>
                <c:pt idx="3">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dLbl>
              <c:idx val="14"/>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pt idx="14">
                  <c:v>Edgewell Banana Boat Ultra Sunscreen Adults Sport Roll-On 60+ 75Ml</c:v>
                </c:pt>
              </c:strCache>
            </c:strRef>
          </c:cat>
          <c:val>
            <c:numRef>
              <c:f>Sheet1!$B$2:$B$16</c:f>
              <c:numCache>
                <c:formatCode>General</c:formatCode>
                <c:ptCount val="15"/>
                <c:pt idx="0">
                  <c:v>310.0</c:v>
                </c:pt>
                <c:pt idx="1">
                  <c:v>105.0</c:v>
                </c:pt>
                <c:pt idx="2">
                  <c:v>305.0</c:v>
                </c:pt>
                <c:pt idx="3">
                  <c:v>349.0</c:v>
                </c:pt>
                <c:pt idx="4">
                  <c:v>305.0</c:v>
                </c:pt>
                <c:pt idx="5">
                  <c:v>367.5</c:v>
                </c:pt>
                <c:pt idx="6">
                  <c:v>305.0</c:v>
                </c:pt>
                <c:pt idx="7">
                  <c:v>335.0</c:v>
                </c:pt>
                <c:pt idx="8">
                  <c:v>385.0</c:v>
                </c:pt>
                <c:pt idx="9">
                  <c:v>305.0</c:v>
                </c:pt>
                <c:pt idx="10">
                  <c:v>310.0</c:v>
                </c:pt>
                <c:pt idx="11">
                  <c:v>249.0</c:v>
                </c:pt>
                <c:pt idx="12">
                  <c:v>242.0</c:v>
                </c:pt>
                <c:pt idx="13">
                  <c:v>279.0</c:v>
                </c:pt>
                <c:pt idx="14">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Hawaiian Tropic Carrot Tanning Adults Cosmetics Crema 10 - 14 240Ml</c:v>
                </c:pt>
                <c:pt idx="1">
                  <c:v>Edgewell Hawaiian Tropic Island Sport Sunscreen Adults Sport Liquido 50 60Ml</c:v>
                </c:pt>
                <c:pt idx="2">
                  <c:v>Edgewell Hawaiian Tropic Other Sunscreen Adults Cosmetics Crema 50+ 240Ml</c:v>
                </c:pt>
                <c:pt idx="3">
                  <c:v>Edgewell Hawaiian Tropic Ozono Sunscreen Adults Cosmetics Liquido 50+ 120Ml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strCache>
            </c:strRef>
          </c:cat>
          <c:val>
            <c:numRef>
              <c:f>Sheet1!$B$2:$B$11</c:f>
              <c:numCache>
                <c:formatCode>General</c:formatCode>
                <c:ptCount val="10"/>
                <c:pt idx="0">
                  <c:v>299.0</c:v>
                </c:pt>
                <c:pt idx="1">
                  <c:v>105.0</c:v>
                </c:pt>
                <c:pt idx="2">
                  <c:v>350.0</c:v>
                </c:pt>
                <c:pt idx="3">
                  <c:v>205.0</c:v>
                </c:pt>
                <c:pt idx="4">
                  <c:v>350.0</c:v>
                </c:pt>
                <c:pt idx="5">
                  <c:v>125.0</c:v>
                </c:pt>
                <c:pt idx="6">
                  <c:v>385.0</c:v>
                </c:pt>
                <c:pt idx="7">
                  <c:v>299.0</c:v>
                </c:pt>
                <c:pt idx="8">
                  <c:v>205.0</c:v>
                </c:pt>
                <c:pt idx="9">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Ozono Sunscreen Adults Cosmetics Spray Liquido 50+ 180Ml</c:v>
                </c:pt>
              </c:strCache>
            </c:strRef>
          </c:cat>
          <c:val>
            <c:numRef>
              <c:f>Sheet1!$B$2:$B$2</c:f>
              <c:numCache>
                <c:formatCode>General</c:formatCode>
                <c:ptCount val="1"/>
                <c:pt idx="0">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Hawaiian Tropic Island Sport Sunscreen Adults Sport Liquido 50 60Ml</c:v>
                </c:pt>
                <c:pt idx="1">
                  <c:v>Edgewell Hawaiian Tropic Ozono Sunscreen Adults Cosmetics Liquido 50+ 120Ml</c:v>
                </c:pt>
                <c:pt idx="2">
                  <c:v>Edgewell Hawaiian Tropic Ozono Sunscreen Adults Cosmetics Liquido 50+ 180Ml</c:v>
                </c:pt>
                <c:pt idx="3">
                  <c:v>Edgewell Hawaiian Tropic Ozono Sunscreen Adults Cosmetics Liquido 50+ 240Ml</c:v>
                </c:pt>
                <c:pt idx="4">
                  <c:v>Edgewell Hawaiian Tropic Ozono Sunscreen Adults Cosmetics Liquido 50+ 90Ml</c:v>
                </c:pt>
                <c:pt idx="5">
                  <c:v>Edgewell Hawaiian Tropic Sheer Touch Sunscreen Adults Cosmetics Liquido 30 - 49 60Ml</c:v>
                </c:pt>
              </c:strCache>
            </c:strRef>
          </c:cat>
          <c:val>
            <c:numRef>
              <c:f>Sheet1!$B$2:$B$7</c:f>
              <c:numCache>
                <c:formatCode>General</c:formatCode>
                <c:ptCount val="6"/>
                <c:pt idx="0">
                  <c:v>105.0</c:v>
                </c:pt>
                <c:pt idx="1">
                  <c:v>205.0</c:v>
                </c:pt>
                <c:pt idx="2">
                  <c:v>350.0</c:v>
                </c:pt>
                <c:pt idx="3">
                  <c:v>350.0</c:v>
                </c:pt>
                <c:pt idx="4">
                  <c:v>125.0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Tanning Tanning Adults Cosmetics Spray Aceite 0 - 5 237Ml</c:v>
                </c:pt>
              </c:strCache>
            </c:strRef>
          </c:cat>
          <c:val>
            <c:numRef>
              <c:f>Sheet1!$B$2:$B$13</c:f>
              <c:numCache>
                <c:formatCode>General</c:formatCode>
                <c:ptCount val="12"/>
                <c:pt idx="0">
                  <c:v>310.0</c:v>
                </c:pt>
                <c:pt idx="1">
                  <c:v>105.0</c:v>
                </c:pt>
                <c:pt idx="2">
                  <c:v>305.0</c:v>
                </c:pt>
                <c:pt idx="3">
                  <c:v>349.0</c:v>
                </c:pt>
                <c:pt idx="4">
                  <c:v>305.0</c:v>
                </c:pt>
                <c:pt idx="5">
                  <c:v>367.5</c:v>
                </c:pt>
                <c:pt idx="6">
                  <c:v>305.0</c:v>
                </c:pt>
                <c:pt idx="7">
                  <c:v>335.0</c:v>
                </c:pt>
                <c:pt idx="8">
                  <c:v>385.0</c:v>
                </c:pt>
                <c:pt idx="9">
                  <c:v>305.0</c:v>
                </c:pt>
                <c:pt idx="10">
                  <c:v>310.0</c:v>
                </c:pt>
                <c:pt idx="11">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Spray Liquido 50+ 180Ml</c:v>
                </c:pt>
                <c:pt idx="1">
                  <c:v>Edgewell Hawaiian Tropic Tanning Sunscreen Adults Cosmetics Spray Liquido 15 - 19 220Ml</c:v>
                </c:pt>
              </c:strCache>
            </c:strRef>
          </c:cat>
          <c:val>
            <c:numRef>
              <c:f>Sheet1!$B$2:$B$3</c:f>
              <c:numCache>
                <c:formatCode>General</c:formatCode>
                <c:ptCount val="2"/>
                <c:pt idx="0">
                  <c:v>385.0</c:v>
                </c:pt>
                <c:pt idx="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125.0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Hawaiian Tropic Island Sport Sunscreen Adults Sport Liquido 50 60Ml</c:v>
                </c:pt>
                <c:pt idx="1">
                  <c:v>Edgewell Hawaiian Tropic Ozono Sunscreen Adults Cosmetics Liquido 50+ 120Ml</c:v>
                </c:pt>
                <c:pt idx="2">
                  <c:v>Edgewell Hawaiian Tropic Ozono Sunscreen Adults Cosmetics Liquido 50+ 240Ml</c:v>
                </c:pt>
                <c:pt idx="3">
                  <c:v>Edgewell Hawaiian Tropic Ozono Sunscreen Adults Cosmetics Liquido 50+ 90Ml</c:v>
                </c:pt>
                <c:pt idx="4">
                  <c:v>Edgewell Hawaiian Tropic Sheer Touch Sunscreen Adults Cosmetics Liquido 30 - 49 60Ml</c:v>
                </c:pt>
              </c:strCache>
            </c:strRef>
          </c:cat>
          <c:val>
            <c:numRef>
              <c:f>Sheet1!$B$2:$B$6</c:f>
              <c:numCache>
                <c:formatCode>General</c:formatCode>
                <c:ptCount val="5"/>
                <c:pt idx="0">
                  <c:v>105.0</c:v>
                </c:pt>
                <c:pt idx="1">
                  <c:v>205.0</c:v>
                </c:pt>
                <c:pt idx="2">
                  <c:v>350.0</c:v>
                </c:pt>
                <c:pt idx="3">
                  <c:v>125.0</c:v>
                </c:pt>
                <c:pt idx="4">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Beauty Care Antioxidant Sunscreen Adults Cosmetics Liquido 50+ 50Ml</c:v>
                </c:pt>
                <c:pt idx="1">
                  <c:v>Edgewell Beauty Care Sensitive Sunscreen Adults Cosmetics Liquido 50+ 50Ml</c:v>
                </c:pt>
              </c:strCache>
            </c:strRef>
          </c:cat>
          <c:val>
            <c:numRef>
              <c:f>Sheet1!$B$2:$B$3</c:f>
              <c:numCache>
                <c:formatCode>General</c:formatCode>
                <c:ptCount val="2"/>
                <c:pt idx="0">
                  <c:v>179.0</c:v>
                </c:pt>
                <c:pt idx="1">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Beauty Care Antioxidant Sunscreen Adults Cosmetics Liquido 50+ 50Ml</c:v>
                </c:pt>
                <c:pt idx="1">
                  <c:v>Edgewell Beauty Care Sensitive Sunscreen Adults Cosmetics Liquido 50+ 50Ml</c:v>
                </c:pt>
              </c:strCache>
            </c:strRef>
          </c:cat>
          <c:val>
            <c:numRef>
              <c:f>Sheet1!$B$2:$B$3</c:f>
              <c:numCache>
                <c:formatCode>General</c:formatCode>
                <c:ptCount val="2"/>
                <c:pt idx="0">
                  <c:v>179.0</c:v>
                </c:pt>
                <c:pt idx="1">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185.0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Ozono Sunscreen Adults Cosmetics Spray Liquido 50+ 180Ml</c:v>
                </c:pt>
              </c:strCache>
            </c:strRef>
          </c:cat>
          <c:val>
            <c:numRef>
              <c:f>Sheet1!$B$2:$B$2</c:f>
              <c:numCache>
                <c:formatCode>General</c:formatCode>
                <c:ptCount val="1"/>
                <c:pt idx="0">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Other Sunscreen Adults Cosmetics Crema 50+ 240Ml</c:v>
                </c:pt>
                <c:pt idx="1">
                  <c:v>Edgewell Hawaiian Tropic Sheer Touch Sunscreen Adults Cosmetics Crema 50 120Ml</c:v>
                </c:pt>
              </c:strCache>
            </c:strRef>
          </c:cat>
          <c:val>
            <c:numRef>
              <c:f>Sheet1!$B$2:$B$3</c:f>
              <c:numCache>
                <c:formatCode>General</c:formatCode>
                <c:ptCount val="2"/>
                <c:pt idx="0">
                  <c:v>350.0</c:v>
                </c:pt>
                <c:pt idx="1">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Cosmetics Crema 50+ 236Ml</c:v>
                </c:pt>
                <c:pt idx="1">
                  <c:v>Edgewell Banana Boat Aqua Protect Sunscreen Adults Sport Crema 50+ 236Ml</c:v>
                </c:pt>
                <c:pt idx="2">
                  <c:v>Edgewell Banana Boat Dry Balance Sunscreen Adults Sport Crema 50+ 180Ml</c:v>
                </c:pt>
              </c:strCache>
            </c:strRef>
          </c:cat>
          <c:val>
            <c:numRef>
              <c:f>Sheet1!$B$2:$B$4</c:f>
              <c:numCache>
                <c:formatCode>General</c:formatCode>
                <c:ptCount val="3"/>
                <c:pt idx="0">
                  <c:v>305.0</c:v>
                </c:pt>
                <c:pt idx="1">
                  <c:v>305.0</c:v>
                </c:pt>
                <c:pt idx="2">
                  <c:v>335.0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125.0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Hawaiian Tropic Ozono Sunscreen Adults Cosmetics Liquido 50+ 240Ml</c:v>
                </c:pt>
                <c:pt idx="1">
                  <c:v>Edgewell Hawaiian Tropic Ozono Sunscreen Adults Cosmetics Liquido 50+ 90Ml</c:v>
                </c:pt>
              </c:strCache>
            </c:strRef>
          </c:cat>
          <c:val>
            <c:numRef>
              <c:f>Sheet1!$B$2:$B$3</c:f>
              <c:numCache>
                <c:formatCode>General</c:formatCode>
                <c:ptCount val="2"/>
                <c:pt idx="0">
                  <c:v>350.0</c:v>
                </c:pt>
                <c:pt idx="1">
                  <c:v>125.0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Beauty Care Sensitive Sunscreen Adults Cosmetics Liquido 50+ 50Ml</c:v>
                </c:pt>
              </c:strCache>
            </c:strRef>
          </c:cat>
          <c:val>
            <c:numRef>
              <c:f>Sheet1!$B$2:$B$2</c:f>
              <c:numCache>
                <c:formatCode>General</c:formatCode>
                <c:ptCount val="1"/>
                <c:pt idx="0">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299.0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Edgewell Hawaiian Tropic Other Sunscreen Adults Cosmetics Crema 50+ 240Ml</c:v>
                </c:pt>
                <c:pt idx="2">
                  <c:v>Edgewell Hawaiian Tropic Sheer Touch Sunscreen Adults Cosmetics Crema 30 - 49 240Ml</c:v>
                </c:pt>
                <c:pt idx="3">
                  <c:v>Edgewell Hawaiian Tropic Sheer Touch Sunscreen Adults Cosmetics Crema 50 120Ml</c:v>
                </c:pt>
              </c:strCache>
            </c:strRef>
          </c:cat>
          <c:val>
            <c:numRef>
              <c:f>Sheet1!$B$2:$B$5</c:f>
              <c:numCache>
                <c:formatCode>General</c:formatCode>
                <c:ptCount val="4"/>
                <c:pt idx="0">
                  <c:v>299.0</c:v>
                </c:pt>
                <c:pt idx="1">
                  <c:v>350.0</c:v>
                </c:pt>
                <c:pt idx="2">
                  <c:v>299.0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125.0</a:t>
                    </a:r>
                  </a:p>
                </c:rich>
              </c:tx>
              <c:showLegendKey val="0"/>
              <c:showVal val="1"/>
              <c:showCatName val="0"/>
              <c:showSerName val="0"/>
              <c:showPercent val="0"/>
              <c:showBubbleSize val="0"/>
            </c:dLbl>
            <c:dLbl>
              <c:idx val="3"/>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Other Sunscreen Adults Cosmetics Crema 50+ 240Ml</c:v>
                </c:pt>
                <c:pt idx="1">
                  <c:v>Edgewell Hawaiian Tropic Ozono Sunscreen Adults Cosmetics Liquido 50+ 240Ml</c:v>
                </c:pt>
                <c:pt idx="2">
                  <c:v>Edgewell Hawaiian Tropic Ozono Sunscreen Adults Cosmetics Liquido 50+ 90Ml</c:v>
                </c:pt>
                <c:pt idx="3">
                  <c:v>Edgewell Hawaiian Tropic Sheer Touch Sunscreen Adults Cosmetics Crema 50 120Ml</c:v>
                </c:pt>
              </c:strCache>
            </c:strRef>
          </c:cat>
          <c:val>
            <c:numRef>
              <c:f>Sheet1!$B$2:$B$5</c:f>
              <c:numCache>
                <c:formatCode>General</c:formatCode>
                <c:ptCount val="4"/>
                <c:pt idx="0">
                  <c:v>350.0</c:v>
                </c:pt>
                <c:pt idx="1">
                  <c:v>350.0</c:v>
                </c:pt>
                <c:pt idx="2">
                  <c:v>125.0</c:v>
                </c:pt>
                <c:pt idx="3">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strCache>
            </c:strRef>
          </c:cat>
          <c:val>
            <c:numRef>
              <c:f>Sheet1!$B$2:$B$5</c:f>
              <c:numCache>
                <c:formatCode>General</c:formatCode>
                <c:ptCount val="4"/>
                <c:pt idx="0">
                  <c:v>305.0</c:v>
                </c:pt>
                <c:pt idx="1">
                  <c:v>305.0</c:v>
                </c:pt>
                <c:pt idx="2">
                  <c:v>335.0</c:v>
                </c:pt>
                <c:pt idx="3">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205.0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125.0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Hawaiian Tropic Island Sport Sunscreen Adults Sport Liquido 50 60Ml</c:v>
                </c:pt>
                <c:pt idx="1">
                  <c:v>Edgewell Hawaiian Tropic Ozono Sunscreen Adults Cosmetics Liquido 50+ 120Ml</c:v>
                </c:pt>
                <c:pt idx="2">
                  <c:v>Edgewell Hawaiian Tropic Ozono Sunscreen Adults Cosmetics Liquido 50+ 240Ml</c:v>
                </c:pt>
                <c:pt idx="3">
                  <c:v>Edgewell Hawaiian Tropic Ozono Sunscreen Adults Cosmetics Liquido 50+ 90Ml</c:v>
                </c:pt>
                <c:pt idx="4">
                  <c:v>Edgewell Hawaiian Tropic Sheer Touch Sunscreen Adults Cosmetics Liquido 30 - 49 60Ml</c:v>
                </c:pt>
              </c:strCache>
            </c:strRef>
          </c:cat>
          <c:val>
            <c:numRef>
              <c:f>Sheet1!$B$2:$B$6</c:f>
              <c:numCache>
                <c:formatCode>General</c:formatCode>
                <c:ptCount val="5"/>
                <c:pt idx="0">
                  <c:v>105.0</c:v>
                </c:pt>
                <c:pt idx="1">
                  <c:v>205.0</c:v>
                </c:pt>
                <c:pt idx="2">
                  <c:v>350.0</c:v>
                </c:pt>
                <c:pt idx="3">
                  <c:v>125.0</c:v>
                </c:pt>
                <c:pt idx="4">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Advanced Protection Sunscreen Adults Cosmetics Liquido 50+ 240Ml</c:v>
                </c:pt>
              </c:strCache>
            </c:strRef>
          </c:cat>
          <c:val>
            <c:numRef>
              <c:f>Sheet1!$B$2:$B$2</c:f>
              <c:numCache>
                <c:formatCode>General</c:formatCode>
                <c:ptCount val="1"/>
                <c:pt idx="0">
                  <c:v>310.0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Ozono Sunscreen Adults Cosmetics Spray Liquido 50+ 180Ml</c:v>
                </c:pt>
              </c:strCache>
            </c:strRef>
          </c:cat>
          <c:val>
            <c:numRef>
              <c:f>Sheet1!$B$2:$B$2</c:f>
              <c:numCache>
                <c:formatCode>General</c:formatCode>
                <c:ptCount val="1"/>
                <c:pt idx="0">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Cosmetics Spray Liquido 50+ 170Ml</c:v>
                </c:pt>
                <c:pt idx="1">
                  <c:v>Edgewell Banana Boat Dry Balance Sunscreen Adults Sport Spray Liquido 50 220Ml</c:v>
                </c:pt>
              </c:strCache>
            </c:strRef>
          </c:cat>
          <c:val>
            <c:numRef>
              <c:f>Sheet1!$B$2:$B$3</c:f>
              <c:numCache>
                <c:formatCode>General</c:formatCode>
                <c:ptCount val="2"/>
                <c:pt idx="0">
                  <c:v>349.0</c:v>
                </c:pt>
                <c:pt idx="1">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dLbl>
              <c:idx val="16"/>
              <c:tx>
                <c:rich>
                  <a:bodyPr/>
                  <a:lstStyle/>
                  <a:p>
                    <a:r>
                      <a:t>240.0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179.0</a:t>
                    </a:r>
                  </a:p>
                </c:rich>
              </c:tx>
              <c:showLegendKey val="0"/>
              <c:showVal val="1"/>
              <c:showCatName val="0"/>
              <c:showSerName val="0"/>
              <c:showPercent val="0"/>
              <c:showBubbleSize val="0"/>
            </c:dLbl>
            <c:dLbl>
              <c:idx val="19"/>
              <c:tx>
                <c:rich>
                  <a:bodyPr/>
                  <a:lstStyle/>
                  <a:p>
                    <a:r>
                      <a:t>179.0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105.0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350.0</a:t>
                    </a:r>
                  </a:p>
                </c:rich>
              </c:tx>
              <c:showLegendKey val="0"/>
              <c:showVal val="1"/>
              <c:showCatName val="0"/>
              <c:showSerName val="0"/>
              <c:showPercent val="0"/>
              <c:showBubbleSize val="0"/>
            </c:dLbl>
            <c:dLbl>
              <c:idx val="26"/>
              <c:tx>
                <c:rich>
                  <a:bodyPr/>
                  <a:lstStyle/>
                  <a:p>
                    <a:r>
                      <a:t>350.0</a:t>
                    </a:r>
                  </a:p>
                </c:rich>
              </c:tx>
              <c:showLegendKey val="0"/>
              <c:showVal val="1"/>
              <c:showCatName val="0"/>
              <c:showSerName val="0"/>
              <c:showPercent val="0"/>
              <c:showBubbleSize val="0"/>
            </c:dLbl>
            <c:dLbl>
              <c:idx val="27"/>
              <c:tx>
                <c:rich>
                  <a:bodyPr/>
                  <a:lstStyle/>
                  <a:p>
                    <a:r>
                      <a:t>125.0</a:t>
                    </a:r>
                  </a:p>
                </c:rich>
              </c:tx>
              <c:showLegendKey val="0"/>
              <c:showVal val="1"/>
              <c:showCatName val="0"/>
              <c:showSerName val="0"/>
              <c:showPercent val="0"/>
              <c:showBubbleSize val="0"/>
            </c:dLbl>
            <c:dLbl>
              <c:idx val="28"/>
              <c:tx>
                <c:rich>
                  <a:bodyPr/>
                  <a:lstStyle/>
                  <a:p>
                    <a:r>
                      <a:t>385.0</a:t>
                    </a:r>
                  </a:p>
                </c:rich>
              </c:tx>
              <c:showLegendKey val="0"/>
              <c:showVal val="1"/>
              <c:showCatName val="0"/>
              <c:showSerName val="0"/>
              <c:showPercent val="0"/>
              <c:showBubbleSize val="0"/>
            </c:dLbl>
            <c:dLbl>
              <c:idx val="29"/>
              <c:tx>
                <c:rich>
                  <a:bodyPr/>
                  <a:lstStyle/>
                  <a:p>
                    <a:r>
                      <a:t>299.0</a:t>
                    </a:r>
                  </a:p>
                </c:rich>
              </c:tx>
              <c:showLegendKey val="0"/>
              <c:showVal val="1"/>
              <c:showCatName val="0"/>
              <c:showSerName val="0"/>
              <c:showPercent val="0"/>
              <c:showBubbleSize val="0"/>
            </c:dLbl>
            <c:dLbl>
              <c:idx val="30"/>
              <c:tx>
                <c:rich>
                  <a:bodyPr/>
                  <a:lstStyle/>
                  <a:p>
                    <a:r>
                      <a:t>205.0</a:t>
                    </a:r>
                  </a:p>
                </c:rich>
              </c:tx>
              <c:showLegendKey val="0"/>
              <c:showVal val="1"/>
              <c:showCatName val="0"/>
              <c:showSerName val="0"/>
              <c:showPercent val="0"/>
              <c:showBubbleSize val="0"/>
            </c:dLbl>
            <c:dLbl>
              <c:idx val="31"/>
              <c:tx>
                <c:rich>
                  <a:bodyPr/>
                  <a:lstStyle/>
                  <a:p>
                    <a:r>
                      <a:t>105.0</a:t>
                    </a:r>
                  </a:p>
                </c:rich>
              </c:tx>
              <c:showLegendKey val="0"/>
              <c:showVal val="1"/>
              <c:showCatName val="0"/>
              <c:showSerName val="0"/>
              <c:showPercent val="0"/>
              <c:showBubbleSize val="0"/>
            </c:dLbl>
            <c:dLbl>
              <c:idx val="32"/>
              <c:tx>
                <c:rich>
                  <a:bodyPr/>
                  <a:lstStyle/>
                  <a:p>
                    <a:r>
                      <a:t>315.0</a:t>
                    </a:r>
                  </a:p>
                </c:rich>
              </c:tx>
              <c:showLegendKey val="0"/>
              <c:showVal val="1"/>
              <c:showCatName val="0"/>
              <c:showSerName val="0"/>
              <c:showPercent val="0"/>
              <c:showBubbleSize val="0"/>
            </c:dLbl>
            <c:dLbl>
              <c:idx val="33"/>
              <c:tx>
                <c:rich>
                  <a:bodyPr/>
                  <a:lstStyle/>
                  <a:p>
                    <a:r>
                      <a:t>819.0</a:t>
                    </a:r>
                  </a:p>
                </c:rich>
              </c:tx>
              <c:showLegendKey val="0"/>
              <c:showVal val="1"/>
              <c:showCatName val="0"/>
              <c:showSerName val="0"/>
              <c:showPercent val="0"/>
              <c:showBubbleSize val="0"/>
            </c:dLbl>
            <c:dLbl>
              <c:idx val="34"/>
              <c:tx>
                <c:rich>
                  <a:bodyPr/>
                  <a:lstStyle/>
                  <a:p>
                    <a:r>
                      <a:t>651.98</a:t>
                    </a:r>
                  </a:p>
                </c:rich>
              </c:tx>
              <c:showLegendKey val="0"/>
              <c:showVal val="1"/>
              <c:showCatName val="0"/>
              <c:showSerName val="0"/>
              <c:showPercent val="0"/>
              <c:showBubbleSize val="0"/>
            </c:dLbl>
            <c:dLbl>
              <c:idx val="35"/>
              <c:tx>
                <c:rich>
                  <a:bodyPr/>
                  <a:lstStyle/>
                  <a:p>
                    <a:r>
                      <a:t>659.0</a:t>
                    </a:r>
                  </a:p>
                </c:rich>
              </c:tx>
              <c:showLegendKey val="0"/>
              <c:showVal val="1"/>
              <c:showCatName val="0"/>
              <c:showSerName val="0"/>
              <c:showPercent val="0"/>
              <c:showBubbleSize val="0"/>
            </c:dLbl>
            <c:dLbl>
              <c:idx val="36"/>
              <c:tx>
                <c:rich>
                  <a:bodyPr/>
                  <a:lstStyle/>
                  <a:p>
                    <a:r>
                      <a:t>699.0</a:t>
                    </a:r>
                  </a:p>
                </c:rich>
              </c:tx>
              <c:showLegendKey val="0"/>
              <c:showVal val="1"/>
              <c:showCatName val="0"/>
              <c:showSerName val="0"/>
              <c:showPercent val="0"/>
              <c:showBubbleSize val="0"/>
            </c:dLbl>
            <c:dLbl>
              <c:idx val="37"/>
              <c:tx>
                <c:rich>
                  <a:bodyPr/>
                  <a:lstStyle/>
                  <a:p>
                    <a:r>
                      <a:t>549.0</a:t>
                    </a:r>
                  </a:p>
                </c:rich>
              </c:tx>
              <c:showLegendKey val="0"/>
              <c:showVal val="1"/>
              <c:showCatName val="0"/>
              <c:showSerName val="0"/>
              <c:showPercent val="0"/>
              <c:showBubbleSize val="0"/>
            </c:dLbl>
            <c:dLbl>
              <c:idx val="38"/>
              <c:tx>
                <c:rich>
                  <a:bodyPr/>
                  <a:lstStyle/>
                  <a:p>
                    <a:r>
                      <a:t>739.0</a:t>
                    </a:r>
                  </a:p>
                </c:rich>
              </c:tx>
              <c:showLegendKey val="0"/>
              <c:showVal val="1"/>
              <c:showCatName val="0"/>
              <c:showSerName val="0"/>
              <c:showPercent val="0"/>
              <c:showBubbleSize val="0"/>
            </c:dLbl>
            <c:dLbl>
              <c:idx val="39"/>
              <c:tx>
                <c:rich>
                  <a:bodyPr/>
                  <a:lstStyle/>
                  <a:p>
                    <a:r>
                      <a:t>829.0</a:t>
                    </a:r>
                  </a:p>
                </c:rich>
              </c:tx>
              <c:showLegendKey val="0"/>
              <c:showVal val="1"/>
              <c:showCatName val="0"/>
              <c:showSerName val="0"/>
              <c:showPercent val="0"/>
              <c:showBubbleSize val="0"/>
            </c:dLbl>
            <c:dLbl>
              <c:idx val="40"/>
              <c:tx>
                <c:rich>
                  <a:bodyPr/>
                  <a:lstStyle/>
                  <a:p>
                    <a:r>
                      <a:t>499.0</a:t>
                    </a:r>
                  </a:p>
                </c:rich>
              </c:tx>
              <c:showLegendKey val="0"/>
              <c:showVal val="1"/>
              <c:showCatName val="0"/>
              <c:showSerName val="0"/>
              <c:showPercent val="0"/>
              <c:showBubbleSize val="0"/>
            </c:dLbl>
            <c:dLbl>
              <c:idx val="41"/>
              <c:tx>
                <c:rich>
                  <a:bodyPr/>
                  <a:lstStyle/>
                  <a:p>
                    <a:r>
                      <a:t>92.0</a:t>
                    </a:r>
                  </a:p>
                </c:rich>
              </c:tx>
              <c:showLegendKey val="0"/>
              <c:showVal val="1"/>
              <c:showCatName val="0"/>
              <c:showSerName val="0"/>
              <c:showPercent val="0"/>
              <c:showBubbleSize val="0"/>
            </c:dLbl>
            <c:dLbl>
              <c:idx val="42"/>
              <c:tx>
                <c:rich>
                  <a:bodyPr/>
                  <a:lstStyle/>
                  <a:p>
                    <a:r>
                      <a:t>254.33</a:t>
                    </a:r>
                  </a:p>
                </c:rich>
              </c:tx>
              <c:showLegendKey val="0"/>
              <c:showVal val="1"/>
              <c:showCatName val="0"/>
              <c:showSerName val="0"/>
              <c:showPercent val="0"/>
              <c:showBubbleSize val="0"/>
            </c:dLbl>
            <c:dLbl>
              <c:idx val="43"/>
              <c:tx>
                <c:rich>
                  <a:bodyPr/>
                  <a:lstStyle/>
                  <a:p>
                    <a:r>
                      <a:t>319.0</a:t>
                    </a:r>
                  </a:p>
                </c:rich>
              </c:tx>
              <c:showLegendKey val="0"/>
              <c:showVal val="1"/>
              <c:showCatName val="0"/>
              <c:showSerName val="0"/>
              <c:showPercent val="0"/>
              <c:showBubbleSize val="0"/>
            </c:dLbl>
            <c:dLbl>
              <c:idx val="44"/>
              <c:tx>
                <c:rich>
                  <a:bodyPr/>
                  <a:lstStyle/>
                  <a:p>
                    <a:r>
                      <a:t>220.0</a:t>
                    </a:r>
                  </a:p>
                </c:rich>
              </c:tx>
              <c:showLegendKey val="0"/>
              <c:showVal val="1"/>
              <c:showCatName val="0"/>
              <c:showSerName val="0"/>
              <c:showPercent val="0"/>
              <c:showBubbleSize val="0"/>
            </c:dLbl>
            <c:dLbl>
              <c:idx val="45"/>
              <c:tx>
                <c:rich>
                  <a:bodyPr/>
                  <a:lstStyle/>
                  <a:p>
                    <a:r>
                      <a:t>286.0</a:t>
                    </a:r>
                  </a:p>
                </c:rich>
              </c:tx>
              <c:showLegendKey val="0"/>
              <c:showVal val="1"/>
              <c:showCatName val="0"/>
              <c:showSerName val="0"/>
              <c:showPercent val="0"/>
              <c:showBubbleSize val="0"/>
            </c:dLbl>
            <c:dLbl>
              <c:idx val="46"/>
              <c:tx>
                <c:rich>
                  <a:bodyPr/>
                  <a:lstStyle/>
                  <a:p>
                    <a:r>
                      <a:t>311.0</a:t>
                    </a:r>
                  </a:p>
                </c:rich>
              </c:tx>
              <c:showLegendKey val="0"/>
              <c:showVal val="1"/>
              <c:showCatName val="0"/>
              <c:showSerName val="0"/>
              <c:showPercent val="0"/>
              <c:showBubbleSize val="0"/>
            </c:dLbl>
            <c:dLbl>
              <c:idx val="47"/>
              <c:tx>
                <c:rich>
                  <a:bodyPr/>
                  <a:lstStyle/>
                  <a:p>
                    <a:r>
                      <a:t>423.9</a:t>
                    </a:r>
                  </a:p>
                </c:rich>
              </c:tx>
              <c:showLegendKey val="0"/>
              <c:showVal val="1"/>
              <c:showCatName val="0"/>
              <c:showSerName val="0"/>
              <c:showPercent val="0"/>
              <c:showBubbleSize val="0"/>
            </c:dLbl>
            <c:dLbl>
              <c:idx val="48"/>
              <c:tx>
                <c:rich>
                  <a:bodyPr/>
                  <a:lstStyle/>
                  <a:p>
                    <a:r>
                      <a:t>278.0</a:t>
                    </a:r>
                  </a:p>
                </c:rich>
              </c:tx>
              <c:showLegendKey val="0"/>
              <c:showVal val="1"/>
              <c:showCatName val="0"/>
              <c:showSerName val="0"/>
              <c:showPercent val="0"/>
              <c:showBubbleSize val="0"/>
            </c:dLbl>
            <c:dLbl>
              <c:idx val="49"/>
              <c:tx>
                <c:rich>
                  <a:bodyPr/>
                  <a:lstStyle/>
                  <a:p>
                    <a:r>
                      <a:t>393.9</a:t>
                    </a:r>
                  </a:p>
                </c:rich>
              </c:tx>
              <c:showLegendKey val="0"/>
              <c:showVal val="1"/>
              <c:showCatName val="0"/>
              <c:showSerName val="0"/>
              <c:showPercent val="0"/>
              <c:showBubbleSize val="0"/>
            </c:dLbl>
            <c:dLbl>
              <c:idx val="50"/>
              <c:tx>
                <c:rich>
                  <a:bodyPr/>
                  <a:lstStyle/>
                  <a:p>
                    <a:r>
                      <a:t>188.0</a:t>
                    </a:r>
                  </a:p>
                </c:rich>
              </c:tx>
              <c:showLegendKey val="0"/>
              <c:showVal val="1"/>
              <c:showCatName val="0"/>
              <c:showSerName val="0"/>
              <c:showPercent val="0"/>
              <c:showBubbleSize val="0"/>
            </c:dLbl>
            <c:dLbl>
              <c:idx val="51"/>
              <c:tx>
                <c:rich>
                  <a:bodyPr/>
                  <a:lstStyle/>
                  <a:p>
                    <a:r>
                      <a:t>326.0</a:t>
                    </a:r>
                  </a:p>
                </c:rich>
              </c:tx>
              <c:showLegendKey val="0"/>
              <c:showVal val="1"/>
              <c:showCatName val="0"/>
              <c:showSerName val="0"/>
              <c:showPercent val="0"/>
              <c:showBubbleSize val="0"/>
            </c:dLbl>
            <c:dLbl>
              <c:idx val="52"/>
              <c:tx>
                <c:rich>
                  <a:bodyPr/>
                  <a:lstStyle/>
                  <a:p>
                    <a:r>
                      <a:t>349.0</a:t>
                    </a:r>
                  </a:p>
                </c:rich>
              </c:tx>
              <c:showLegendKey val="0"/>
              <c:showVal val="1"/>
              <c:showCatName val="0"/>
              <c:showSerName val="0"/>
              <c:showPercent val="0"/>
              <c:showBubbleSize val="0"/>
            </c:dLbl>
            <c:dLbl>
              <c:idx val="53"/>
              <c:tx>
                <c:rich>
                  <a:bodyPr/>
                  <a:lstStyle/>
                  <a:p>
                    <a:r>
                      <a:t>310.0</a:t>
                    </a:r>
                  </a:p>
                </c:rich>
              </c:tx>
              <c:showLegendKey val="0"/>
              <c:showVal val="1"/>
              <c:showCatName val="0"/>
              <c:showSerName val="0"/>
              <c:showPercent val="0"/>
              <c:showBubbleSize val="0"/>
            </c:dLbl>
            <c:dLbl>
              <c:idx val="54"/>
              <c:tx>
                <c:rich>
                  <a:bodyPr/>
                  <a:lstStyle/>
                  <a:p>
                    <a:r>
                      <a:t>365.0</a:t>
                    </a:r>
                  </a:p>
                </c:rich>
              </c:tx>
              <c:showLegendKey val="0"/>
              <c:showVal val="1"/>
              <c:showCatName val="0"/>
              <c:showSerName val="0"/>
              <c:showPercent val="0"/>
              <c:showBubbleSize val="0"/>
            </c:dLbl>
            <c:dLbl>
              <c:idx val="55"/>
              <c:tx>
                <c:rich>
                  <a:bodyPr/>
                  <a:lstStyle/>
                  <a:p>
                    <a:r>
                      <a:t>278.0</a:t>
                    </a:r>
                  </a:p>
                </c:rich>
              </c:tx>
              <c:showLegendKey val="0"/>
              <c:showVal val="1"/>
              <c:showCatName val="0"/>
              <c:showSerName val="0"/>
              <c:showPercent val="0"/>
              <c:showBubbleSize val="0"/>
            </c:dLbl>
            <c:dLbl>
              <c:idx val="56"/>
              <c:tx>
                <c:rich>
                  <a:bodyPr/>
                  <a:lstStyle/>
                  <a:p>
                    <a:r>
                      <a:t>659.0</a:t>
                    </a:r>
                  </a:p>
                </c:rich>
              </c:tx>
              <c:showLegendKey val="0"/>
              <c:showVal val="1"/>
              <c:showCatName val="0"/>
              <c:showSerName val="0"/>
              <c:showPercent val="0"/>
              <c:showBubbleSize val="0"/>
            </c:dLbl>
            <c:dLbl>
              <c:idx val="57"/>
              <c:tx>
                <c:rich>
                  <a:bodyPr/>
                  <a:lstStyle/>
                  <a:p>
                    <a:r>
                      <a:t>719.0</a:t>
                    </a:r>
                  </a:p>
                </c:rich>
              </c:tx>
              <c:showLegendKey val="0"/>
              <c:showVal val="1"/>
              <c:showCatName val="0"/>
              <c:showSerName val="0"/>
              <c:showPercent val="0"/>
              <c:showBubbleSize val="0"/>
            </c:dLbl>
            <c:dLbl>
              <c:idx val="58"/>
              <c:tx>
                <c:rich>
                  <a:bodyPr/>
                  <a:lstStyle/>
                  <a:p>
                    <a:r>
                      <a:t>683.48</a:t>
                    </a:r>
                  </a:p>
                </c:rich>
              </c:tx>
              <c:showLegendKey val="0"/>
              <c:showVal val="1"/>
              <c:showCatName val="0"/>
              <c:showSerName val="0"/>
              <c:showPercent val="0"/>
              <c:showBubbleSize val="0"/>
            </c:dLbl>
            <c:dLbl>
              <c:idx val="59"/>
              <c:tx>
                <c:rich>
                  <a:bodyPr/>
                  <a:lstStyle/>
                  <a:p>
                    <a:r>
                      <a:t>616.0</a:t>
                    </a:r>
                  </a:p>
                </c:rich>
              </c:tx>
              <c:showLegendKey val="0"/>
              <c:showVal val="1"/>
              <c:showCatName val="0"/>
              <c:showSerName val="0"/>
              <c:showPercent val="0"/>
              <c:showBubbleSize val="0"/>
            </c:dLbl>
            <c:dLbl>
              <c:idx val="60"/>
              <c:tx>
                <c:rich>
                  <a:bodyPr/>
                  <a:lstStyle/>
                  <a:p>
                    <a:r>
                      <a:t>590.0</a:t>
                    </a:r>
                  </a:p>
                </c:rich>
              </c:tx>
              <c:showLegendKey val="0"/>
              <c:showVal val="1"/>
              <c:showCatName val="0"/>
              <c:showSerName val="0"/>
              <c:showPercent val="0"/>
              <c:showBubbleSize val="0"/>
            </c:dLbl>
            <c:dLbl>
              <c:idx val="61"/>
              <c:tx>
                <c:rich>
                  <a:bodyPr/>
                  <a:lstStyle/>
                  <a:p>
                    <a:r>
                      <a:t>637.5</a:t>
                    </a:r>
                  </a:p>
                </c:rich>
              </c:tx>
              <c:showLegendKey val="0"/>
              <c:showVal val="1"/>
              <c:showCatName val="0"/>
              <c:showSerName val="0"/>
              <c:showPercent val="0"/>
              <c:showBubbleSize val="0"/>
            </c:dLbl>
            <c:dLbl>
              <c:idx val="62"/>
              <c:tx>
                <c:rich>
                  <a:bodyPr/>
                  <a:lstStyle/>
                  <a:p>
                    <a:r>
                      <a:t>719.0</a:t>
                    </a:r>
                  </a:p>
                </c:rich>
              </c:tx>
              <c:showLegendKey val="0"/>
              <c:showVal val="1"/>
              <c:showCatName val="0"/>
              <c:showSerName val="0"/>
              <c:showPercent val="0"/>
              <c:showBubbleSize val="0"/>
            </c:dLbl>
            <c:dLbl>
              <c:idx val="63"/>
              <c:tx>
                <c:rich>
                  <a:bodyPr/>
                  <a:lstStyle/>
                  <a:p>
                    <a:r>
                      <a:t>669.0</a:t>
                    </a:r>
                  </a:p>
                </c:rich>
              </c:tx>
              <c:showLegendKey val="0"/>
              <c:showVal val="1"/>
              <c:showCatName val="0"/>
              <c:showSerName val="0"/>
              <c:showPercent val="0"/>
              <c:showBubbleSize val="0"/>
            </c:dLbl>
            <c:dLbl>
              <c:idx val="64"/>
              <c:tx>
                <c:rich>
                  <a:bodyPr/>
                  <a:lstStyle/>
                  <a:p>
                    <a:r>
                      <a:t>709.0</a:t>
                    </a:r>
                  </a:p>
                </c:rich>
              </c:tx>
              <c:showLegendKey val="0"/>
              <c:showVal val="1"/>
              <c:showCatName val="0"/>
              <c:showSerName val="0"/>
              <c:showPercent val="0"/>
              <c:showBubbleSize val="0"/>
            </c:dLbl>
            <c:dLbl>
              <c:idx val="65"/>
              <c:tx>
                <c:rich>
                  <a:bodyPr/>
                  <a:lstStyle/>
                  <a:p>
                    <a:r>
                      <a:t>600.0</a:t>
                    </a:r>
                  </a:p>
                </c:rich>
              </c:tx>
              <c:showLegendKey val="0"/>
              <c:showVal val="1"/>
              <c:showCatName val="0"/>
              <c:showSerName val="0"/>
              <c:showPercent val="0"/>
              <c:showBubbleSize val="0"/>
            </c:dLbl>
            <c:dLbl>
              <c:idx val="66"/>
              <c:tx>
                <c:rich>
                  <a:bodyPr/>
                  <a:lstStyle/>
                  <a:p>
                    <a:r>
                      <a:t>594.89</a:t>
                    </a:r>
                  </a:p>
                </c:rich>
              </c:tx>
              <c:showLegendKey val="0"/>
              <c:showVal val="1"/>
              <c:showCatName val="0"/>
              <c:showSerName val="0"/>
              <c:showPercent val="0"/>
              <c:showBubbleSize val="0"/>
            </c:dLbl>
            <c:dLbl>
              <c:idx val="67"/>
              <c:tx>
                <c:rich>
                  <a:bodyPr/>
                  <a:lstStyle/>
                  <a:p>
                    <a:r>
                      <a:t>650.0</a:t>
                    </a:r>
                  </a:p>
                </c:rich>
              </c:tx>
              <c:showLegendKey val="0"/>
              <c:showVal val="1"/>
              <c:showCatName val="0"/>
              <c:showSerName val="0"/>
              <c:showPercent val="0"/>
              <c:showBubbleSize val="0"/>
            </c:dLbl>
            <c:dLbl>
              <c:idx val="68"/>
              <c:tx>
                <c:rich>
                  <a:bodyPr/>
                  <a:lstStyle/>
                  <a:p>
                    <a:r>
                      <a:t>170.0</a:t>
                    </a:r>
                  </a:p>
                </c:rich>
              </c:tx>
              <c:showLegendKey val="0"/>
              <c:showVal val="1"/>
              <c:showCatName val="0"/>
              <c:showSerName val="0"/>
              <c:showPercent val="0"/>
              <c:showBubbleSize val="0"/>
            </c:dLbl>
            <c:dLbl>
              <c:idx val="69"/>
              <c:tx>
                <c:rich>
                  <a:bodyPr/>
                  <a:lstStyle/>
                  <a:p>
                    <a:r>
                      <a:t>220.0</a:t>
                    </a:r>
                  </a:p>
                </c:rich>
              </c:tx>
              <c:showLegendKey val="0"/>
              <c:showVal val="1"/>
              <c:showCatName val="0"/>
              <c:showSerName val="0"/>
              <c:showPercent val="0"/>
              <c:showBubbleSize val="0"/>
            </c:dLbl>
            <c:dLbl>
              <c:idx val="70"/>
              <c:tx>
                <c:rich>
                  <a:bodyPr/>
                  <a:lstStyle/>
                  <a:p>
                    <a:r>
                      <a:t>829.0</a:t>
                    </a:r>
                  </a:p>
                </c:rich>
              </c:tx>
              <c:showLegendKey val="0"/>
              <c:showVal val="1"/>
              <c:showCatName val="0"/>
              <c:showSerName val="0"/>
              <c:showPercent val="0"/>
              <c:showBubbleSize val="0"/>
            </c:dLbl>
            <c:dLbl>
              <c:idx val="71"/>
              <c:tx>
                <c:rich>
                  <a:bodyPr/>
                  <a:lstStyle/>
                  <a:p>
                    <a:r>
                      <a:t>752.33</a:t>
                    </a:r>
                  </a:p>
                </c:rich>
              </c:tx>
              <c:showLegendKey val="0"/>
              <c:showVal val="1"/>
              <c:showCatName val="0"/>
              <c:showSerName val="0"/>
              <c:showPercent val="0"/>
              <c:showBubbleSize val="0"/>
            </c:dLbl>
            <c:dLbl>
              <c:idx val="72"/>
              <c:tx>
                <c:rich>
                  <a:bodyPr/>
                  <a:lstStyle/>
                  <a:p>
                    <a:r>
                      <a:t>586.37</a:t>
                    </a:r>
                  </a:p>
                </c:rich>
              </c:tx>
              <c:showLegendKey val="0"/>
              <c:showVal val="1"/>
              <c:showCatName val="0"/>
              <c:showSerName val="0"/>
              <c:showPercent val="0"/>
              <c:showBubbleSize val="0"/>
            </c:dLbl>
            <c:dLbl>
              <c:idx val="73"/>
              <c:tx>
                <c:rich>
                  <a:bodyPr/>
                  <a:lstStyle/>
                  <a:p>
                    <a:r>
                      <a:t>549.0</a:t>
                    </a:r>
                  </a:p>
                </c:rich>
              </c:tx>
              <c:showLegendKey val="0"/>
              <c:showVal val="1"/>
              <c:showCatName val="0"/>
              <c:showSerName val="0"/>
              <c:showPercent val="0"/>
              <c:showBubbleSize val="0"/>
            </c:dLbl>
            <c:dLbl>
              <c:idx val="74"/>
              <c:tx>
                <c:rich>
                  <a:bodyPr/>
                  <a:lstStyle/>
                  <a:p>
                    <a:r>
                      <a:t>689.0</a:t>
                    </a:r>
                  </a:p>
                </c:rich>
              </c:tx>
              <c:showLegendKey val="0"/>
              <c:showVal val="1"/>
              <c:showCatName val="0"/>
              <c:showSerName val="0"/>
              <c:showPercent val="0"/>
              <c:showBubbleSize val="0"/>
            </c:dLbl>
            <c:dLbl>
              <c:idx val="75"/>
              <c:tx>
                <c:rich>
                  <a:bodyPr/>
                  <a:lstStyle/>
                  <a:p>
                    <a:r>
                      <a:t>672.3</a:t>
                    </a:r>
                  </a:p>
                </c:rich>
              </c:tx>
              <c:showLegendKey val="0"/>
              <c:showVal val="1"/>
              <c:showCatName val="0"/>
              <c:showSerName val="0"/>
              <c:showPercent val="0"/>
              <c:showBubbleSize val="0"/>
            </c:dLbl>
            <c:dLbl>
              <c:idx val="76"/>
              <c:tx>
                <c:rich>
                  <a:bodyPr/>
                  <a:lstStyle/>
                  <a:p>
                    <a:r>
                      <a:t>220.0</a:t>
                    </a:r>
                  </a:p>
                </c:rich>
              </c:tx>
              <c:showLegendKey val="0"/>
              <c:showVal val="1"/>
              <c:showCatName val="0"/>
              <c:showSerName val="0"/>
              <c:showPercent val="0"/>
              <c:showBubbleSize val="0"/>
            </c:dLbl>
            <c:dLbl>
              <c:idx val="77"/>
              <c:tx>
                <c:rich>
                  <a:bodyPr/>
                  <a:lstStyle/>
                  <a:p>
                    <a:r>
                      <a:t>889.0</a:t>
                    </a:r>
                  </a:p>
                </c:rich>
              </c:tx>
              <c:showLegendKey val="0"/>
              <c:showVal val="1"/>
              <c:showCatName val="0"/>
              <c:showSerName val="0"/>
              <c:showPercent val="0"/>
              <c:showBubbleSize val="0"/>
            </c:dLbl>
            <c:dLbl>
              <c:idx val="78"/>
              <c:tx>
                <c:rich>
                  <a:bodyPr/>
                  <a:lstStyle/>
                  <a:p>
                    <a:r>
                      <a:t>752.33</a:t>
                    </a:r>
                  </a:p>
                </c:rich>
              </c:tx>
              <c:showLegendKey val="0"/>
              <c:showVal val="1"/>
              <c:showCatName val="0"/>
              <c:showSerName val="0"/>
              <c:showPercent val="0"/>
              <c:showBubbleSize val="0"/>
            </c:dLbl>
            <c:dLbl>
              <c:idx val="79"/>
              <c:tx>
                <c:rich>
                  <a:bodyPr/>
                  <a:lstStyle/>
                  <a:p>
                    <a:r>
                      <a:t>739.0</a:t>
                    </a:r>
                  </a:p>
                </c:rich>
              </c:tx>
              <c:showLegendKey val="0"/>
              <c:showVal val="1"/>
              <c:showCatName val="0"/>
              <c:showSerName val="0"/>
              <c:showPercent val="0"/>
              <c:showBubbleSize val="0"/>
            </c:dLbl>
            <c:dLbl>
              <c:idx val="80"/>
              <c:tx>
                <c:rich>
                  <a:bodyPr/>
                  <a:lstStyle/>
                  <a:p>
                    <a:r>
                      <a:t>689.33</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Sheet1!$A$2:$A$82</c:f>
              <c:strCache>
                <c:ptCount val="81"/>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pt idx="16">
                  <c:v>Edgewell Beauty Care Antioxidant Sunscreen Adults Cosmetics Liquido 15 - 19 100Ml</c:v>
                </c:pt>
                <c:pt idx="17">
                  <c:v>Edgewell Beauty Care Antioxidant Sunscreen Adults Cosmetics Liquido 50+ 50Ml</c:v>
                </c:pt>
                <c:pt idx="18">
                  <c:v>Edgewell Beauty Care Matte Sunscreen Adults Cosmetics Liquido 30 50Ml</c:v>
                </c:pt>
                <c:pt idx="19">
                  <c:v>Edgewell Beauty Care Sensitive Sunscreen Adults Cosmetics Liquido 50+ 50Ml</c:v>
                </c:pt>
                <c:pt idx="20">
                  <c:v>Edgewell Hawaiian Tropic After Sun After Sun Adults Cosmetics Gel 0 - 5 240Ml</c:v>
                </c:pt>
                <c:pt idx="21">
                  <c:v>Edgewell Hawaiian Tropic Carrot Tanning Adults Cosmetics Crema 10 - 14 240Ml</c:v>
                </c:pt>
                <c:pt idx="22">
                  <c:v>Edgewell Hawaiian Tropic Island Sport Sunscreen Adults Sport Liquido 50 60Ml</c:v>
                </c:pt>
                <c:pt idx="23">
                  <c:v>Edgewell Hawaiian Tropic Other Sunscreen Adults Cosmetics Crema 50+ 240Ml</c:v>
                </c:pt>
                <c:pt idx="24">
                  <c:v>Edgewell Hawaiian Tropic Ozono Sunscreen Adults Cosmetics Liquido 50+ 120Ml</c:v>
                </c:pt>
                <c:pt idx="25">
                  <c:v>Edgewell Hawaiian Tropic Ozono Sunscreen Adults Cosmetics Liquido 50+ 180Ml</c:v>
                </c:pt>
                <c:pt idx="26">
                  <c:v>Edgewell Hawaiian Tropic Ozono Sunscreen Adults Cosmetics Liquido 50+ 240Ml</c:v>
                </c:pt>
                <c:pt idx="27">
                  <c:v>Edgewell Hawaiian Tropic Ozono Sunscreen Adults Cosmetics Liquido 50+ 90Ml</c:v>
                </c:pt>
                <c:pt idx="28">
                  <c:v>Edgewell Hawaiian Tropic Ozono Sunscreen Adults Cosmetics Spray Liquido 50+ 180Ml</c:v>
                </c:pt>
                <c:pt idx="29">
                  <c:v>Edgewell Hawaiian Tropic Sheer Touch Sunscreen Adults Cosmetics Crema 30 - 49 240Ml</c:v>
                </c:pt>
                <c:pt idx="30">
                  <c:v>Edgewell Hawaiian Tropic Sheer Touch Sunscreen Adults Cosmetics Crema 50 120Ml</c:v>
                </c:pt>
                <c:pt idx="31">
                  <c:v>Edgewell Hawaiian Tropic Sheer Touch Sunscreen Adults Cosmetics Liquido 30 - 49 60Ml</c:v>
                </c:pt>
                <c:pt idx="32">
                  <c:v>Edgewell Hawaiian Tropic Tanning Sunscreen Adults Cosmetics Spray Liquido 15 - 19 220Ml</c:v>
                </c:pt>
                <c:pt idx="33">
                  <c:v>Beiersdorf Eucerin Sunscreen Adults Derma Crema 50+ 200Ml</c:v>
                </c:pt>
                <c:pt idx="34">
                  <c:v>Beiersdorf Eucerin Sunscreen Adults Derma Crema 50+ 50Ml</c:v>
                </c:pt>
                <c:pt idx="35">
                  <c:v>Beiersdorf Eucerin Sunscreen Adults Derma Fluido 50+ 50Ml</c:v>
                </c:pt>
                <c:pt idx="36">
                  <c:v>Beiersdorf Eucerin Sunscreen Adults Derma Gel 50+ 50Ml</c:v>
                </c:pt>
                <c:pt idx="37">
                  <c:v>Beiersdorf Eucerin Sunscreen Adults Derma Liquido 50 150Ml</c:v>
                </c:pt>
                <c:pt idx="38">
                  <c:v>Beiersdorf Eucerin Sunscreen Adults Derma Spray Crema 50 50Ml</c:v>
                </c:pt>
                <c:pt idx="39">
                  <c:v>Beiersdorf Eucerin Sunscreen Adults Derma Spray Liquido 50 200Ml</c:v>
                </c:pt>
                <c:pt idx="40">
                  <c:v>Beiersdorf Eucerin Sunscreen Adults Sunscreen Derma Spray Crema 50/50+ 200Ml</c:v>
                </c:pt>
                <c:pt idx="41">
                  <c:v>Beiersdorf Nivea After Sun Adults Cosmetics Crema 0 - 5 200Ml</c:v>
                </c:pt>
                <c:pt idx="42">
                  <c:v>Beiersdorf Nivea Sunscreen Adults Cosmetics Crema 50 50Ml</c:v>
                </c:pt>
                <c:pt idx="43">
                  <c:v>Beiersdorf Nivea Sunscreen Adults Cosmetics Crema 50+ 200Ml</c:v>
                </c:pt>
                <c:pt idx="44">
                  <c:v>Beiersdorf Nivea Sunscreen Adults Cosmetics Crema 50+ 40Ml</c:v>
                </c:pt>
                <c:pt idx="45">
                  <c:v>Beiersdorf Nivea Sunscreen Adults Cosmetics Crema 50+ 50Ml</c:v>
                </c:pt>
                <c:pt idx="46">
                  <c:v>Beiersdorf Nivea Sunscreen Adults Cosmetics Fluido 50+ 40Ml</c:v>
                </c:pt>
                <c:pt idx="47">
                  <c:v>Beiersdorf Nivea Sunscreen Adults Cosmetics Gel 50+ 200Ml</c:v>
                </c:pt>
                <c:pt idx="48">
                  <c:v>Beiersdorf Nivea Sunscreen Adults Cosmetics Liquido 30 - 49 200Ml</c:v>
                </c:pt>
                <c:pt idx="49">
                  <c:v>Beiersdorf Nivea Sunscreen Adults Cosmetics Liquido 50 200Ml</c:v>
                </c:pt>
                <c:pt idx="50">
                  <c:v>Beiersdorf Nivea Sunscreen Adults Cosmetics Liquido 50+ 125Ml</c:v>
                </c:pt>
                <c:pt idx="51">
                  <c:v>Beiersdorf Nivea Sunscreen Adults Cosmetics Spray Liquido 50 200Ml</c:v>
                </c:pt>
                <c:pt idx="52">
                  <c:v>Beiersdorf Nivea Sunscreen Kids Cosmetics Gel 50+ 150Ml</c:v>
                </c:pt>
                <c:pt idx="53">
                  <c:v>Beiersdorf Nivea Sunscreen Kids Cosmetics Liquido 50+ 200Ml</c:v>
                </c:pt>
                <c:pt idx="54">
                  <c:v>Beiersdorf Nivea Sunscreen Kids Cosmetics Spray Liquido 50+ 200Ml</c:v>
                </c:pt>
                <c:pt idx="55">
                  <c:v>Beiersdorf Nivea Tanning Adults Cosmetics Aceite 6 - 9 200Ml</c:v>
                </c:pt>
                <c:pt idx="56">
                  <c:v>Isdin Isdin Sunscreen Adults Derma Aceite 30 200Ml</c:v>
                </c:pt>
                <c:pt idx="57">
                  <c:v>Isdin Isdin Sunscreen Adults Derma Crema 30 50Ml</c:v>
                </c:pt>
                <c:pt idx="58">
                  <c:v>Isdin Isdin Sunscreen Adults Derma Crema 50 50Ml</c:v>
                </c:pt>
                <c:pt idx="59">
                  <c:v>Isdin Isdin Sunscreen Adults Derma Crema 50+ 50Ml</c:v>
                </c:pt>
                <c:pt idx="60">
                  <c:v>Isdin Isdin Sunscreen Adults Derma Fluido 50+ 50Ml</c:v>
                </c:pt>
                <c:pt idx="61">
                  <c:v>Isdin Isdin Sunscreen Adults Derma Gel 50+ 250Ml</c:v>
                </c:pt>
                <c:pt idx="62">
                  <c:v>Isdin Isdin Sunscreen Adults Derma Liquido 30 - 49 50Ml</c:v>
                </c:pt>
                <c:pt idx="63">
                  <c:v>Isdin Isdin Sunscreen Adults Derma Locion 50+ 200Ml</c:v>
                </c:pt>
                <c:pt idx="64">
                  <c:v>Isdin Isdin Sunscreen Adults Derma Spray Aceite 50 200Ml</c:v>
                </c:pt>
                <c:pt idx="65">
                  <c:v>Isdin Isdin Sunscreen Adults Derma Spray Liquido 50 100Ml</c:v>
                </c:pt>
                <c:pt idx="66">
                  <c:v>Isdin Isdin Sunscreen Adults Derma Stick 50 10Ml</c:v>
                </c:pt>
                <c:pt idx="67">
                  <c:v>Isdin Isdin Sunscreen Baby Derma Fluido 50 50Ml</c:v>
                </c:pt>
                <c:pt idx="68">
                  <c:v>L'Oreal Garnier Sunscreen Adults Cosmetics Crema 50+ 40Ml</c:v>
                </c:pt>
                <c:pt idx="69">
                  <c:v>L'Oreal Garnier Sunscreen Adults Cosmetics Serum 50+ 40Ml</c:v>
                </c:pt>
                <c:pt idx="70">
                  <c:v>L'Oreal La Roche-Posay Sunscreen Adults Derma Crema 50+ 250Ml</c:v>
                </c:pt>
                <c:pt idx="71">
                  <c:v>L'Oreal La Roche-Posay Sunscreen Adults Derma Crema 50+ 50Ml</c:v>
                </c:pt>
                <c:pt idx="72">
                  <c:v>L'Oreal La Roche-Posay Sunscreen Adults Derma Fluido 50+ 50Ml</c:v>
                </c:pt>
                <c:pt idx="73">
                  <c:v>L'Oreal La Roche-Posay Sunscreen Adults Derma Gel 50+ 50Ml</c:v>
                </c:pt>
                <c:pt idx="74">
                  <c:v>L'Oreal La Roche-Posay Sunscreen Adults Derma Liquido 50+ 50Ml</c:v>
                </c:pt>
                <c:pt idx="75">
                  <c:v>L'Oreal La Roche-Posay Sunscreen Adults Derma Spray Aceite 50 75Ml</c:v>
                </c:pt>
                <c:pt idx="76">
                  <c:v>L'Oreal Loreal Paris Sunscreen Adults Derma Liquido 50+ 40Ml</c:v>
                </c:pt>
                <c:pt idx="77">
                  <c:v>L'Oreal Vichy Sunscreen Adults Derma Crema 50 300Ml</c:v>
                </c:pt>
                <c:pt idx="78">
                  <c:v>L'Oreal Vichy Sunscreen Adults Derma Crema 50 50Ml</c:v>
                </c:pt>
                <c:pt idx="79">
                  <c:v>L'Oreal Vichy Sunscreen Adults Derma Crema 50+ 200Ml</c:v>
                </c:pt>
                <c:pt idx="80">
                  <c:v>L'Oreal Vichy Sunscreen Adults Derma Crema 50+ 40Ml</c:v>
                </c:pt>
              </c:strCache>
            </c:strRef>
          </c:cat>
          <c:val>
            <c:numRef>
              <c:f>Sheet1!$B$2:$B$82</c:f>
              <c:numCache>
                <c:formatCode>General</c:formatCode>
                <c:ptCount val="81"/>
                <c:pt idx="0">
                  <c:v>310.0</c:v>
                </c:pt>
                <c:pt idx="1">
                  <c:v>105.0</c:v>
                </c:pt>
                <c:pt idx="2">
                  <c:v>305.0</c:v>
                </c:pt>
                <c:pt idx="3">
                  <c:v>349.0</c:v>
                </c:pt>
                <c:pt idx="4">
                  <c:v>305.0</c:v>
                </c:pt>
                <c:pt idx="5">
                  <c:v>367.5</c:v>
                </c:pt>
                <c:pt idx="6">
                  <c:v>305.0</c:v>
                </c:pt>
                <c:pt idx="7">
                  <c:v>249.0</c:v>
                </c:pt>
                <c:pt idx="8">
                  <c:v>335.0</c:v>
                </c:pt>
                <c:pt idx="9">
                  <c:v>385.0</c:v>
                </c:pt>
                <c:pt idx="10">
                  <c:v>305.0</c:v>
                </c:pt>
                <c:pt idx="11">
                  <c:v>310.0</c:v>
                </c:pt>
                <c:pt idx="12">
                  <c:v>249.0</c:v>
                </c:pt>
                <c:pt idx="13">
                  <c:v>242.0</c:v>
                </c:pt>
                <c:pt idx="14">
                  <c:v>279.0</c:v>
                </c:pt>
                <c:pt idx="15">
                  <c:v>215.0</c:v>
                </c:pt>
                <c:pt idx="16">
                  <c:v>240.0</c:v>
                </c:pt>
                <c:pt idx="17">
                  <c:v>179.0</c:v>
                </c:pt>
                <c:pt idx="18">
                  <c:v>179.0</c:v>
                </c:pt>
                <c:pt idx="19">
                  <c:v>179.0</c:v>
                </c:pt>
                <c:pt idx="20">
                  <c:v>299.0</c:v>
                </c:pt>
                <c:pt idx="21">
                  <c:v>299.0</c:v>
                </c:pt>
                <c:pt idx="22">
                  <c:v>105.0</c:v>
                </c:pt>
                <c:pt idx="23">
                  <c:v>350.0</c:v>
                </c:pt>
                <c:pt idx="24">
                  <c:v>205.0</c:v>
                </c:pt>
                <c:pt idx="25">
                  <c:v>350.0</c:v>
                </c:pt>
                <c:pt idx="26">
                  <c:v>350.0</c:v>
                </c:pt>
                <c:pt idx="27">
                  <c:v>125.0</c:v>
                </c:pt>
                <c:pt idx="28">
                  <c:v>385.0</c:v>
                </c:pt>
                <c:pt idx="29">
                  <c:v>299.0</c:v>
                </c:pt>
                <c:pt idx="30">
                  <c:v>205.0</c:v>
                </c:pt>
                <c:pt idx="31">
                  <c:v>105.0</c:v>
                </c:pt>
                <c:pt idx="32">
                  <c:v>315.0</c:v>
                </c:pt>
                <c:pt idx="33">
                  <c:v>819.0</c:v>
                </c:pt>
                <c:pt idx="34">
                  <c:v>651.98</c:v>
                </c:pt>
                <c:pt idx="35">
                  <c:v>659.0</c:v>
                </c:pt>
                <c:pt idx="36">
                  <c:v>699.0</c:v>
                </c:pt>
                <c:pt idx="37">
                  <c:v>549.0</c:v>
                </c:pt>
                <c:pt idx="38">
                  <c:v>739.0</c:v>
                </c:pt>
                <c:pt idx="39">
                  <c:v>829.0</c:v>
                </c:pt>
                <c:pt idx="40">
                  <c:v>499.0</c:v>
                </c:pt>
                <c:pt idx="41">
                  <c:v>92.0</c:v>
                </c:pt>
                <c:pt idx="42">
                  <c:v>254.33</c:v>
                </c:pt>
                <c:pt idx="43">
                  <c:v>319.0</c:v>
                </c:pt>
                <c:pt idx="44">
                  <c:v>220.0</c:v>
                </c:pt>
                <c:pt idx="45">
                  <c:v>286.0</c:v>
                </c:pt>
                <c:pt idx="46">
                  <c:v>311.0</c:v>
                </c:pt>
                <c:pt idx="47">
                  <c:v>423.9</c:v>
                </c:pt>
                <c:pt idx="48">
                  <c:v>278.0</c:v>
                </c:pt>
                <c:pt idx="49">
                  <c:v>393.9</c:v>
                </c:pt>
                <c:pt idx="50">
                  <c:v>188.0</c:v>
                </c:pt>
                <c:pt idx="51">
                  <c:v>326.0</c:v>
                </c:pt>
                <c:pt idx="52">
                  <c:v>349.0</c:v>
                </c:pt>
                <c:pt idx="53">
                  <c:v>310.0</c:v>
                </c:pt>
                <c:pt idx="54">
                  <c:v>365.0</c:v>
                </c:pt>
                <c:pt idx="55">
                  <c:v>278.0</c:v>
                </c:pt>
                <c:pt idx="56">
                  <c:v>659.0</c:v>
                </c:pt>
                <c:pt idx="57">
                  <c:v>719.0</c:v>
                </c:pt>
                <c:pt idx="58">
                  <c:v>683.48</c:v>
                </c:pt>
                <c:pt idx="59">
                  <c:v>616.0</c:v>
                </c:pt>
                <c:pt idx="60">
                  <c:v>590.0</c:v>
                </c:pt>
                <c:pt idx="61">
                  <c:v>637.5</c:v>
                </c:pt>
                <c:pt idx="62">
                  <c:v>719.0</c:v>
                </c:pt>
                <c:pt idx="63">
                  <c:v>669.0</c:v>
                </c:pt>
                <c:pt idx="64">
                  <c:v>709.0</c:v>
                </c:pt>
                <c:pt idx="65">
                  <c:v>600.0</c:v>
                </c:pt>
                <c:pt idx="66">
                  <c:v>594.89</c:v>
                </c:pt>
                <c:pt idx="67">
                  <c:v>650.0</c:v>
                </c:pt>
                <c:pt idx="68">
                  <c:v>170.0</c:v>
                </c:pt>
                <c:pt idx="69">
                  <c:v>220.0</c:v>
                </c:pt>
                <c:pt idx="70">
                  <c:v>829.0</c:v>
                </c:pt>
                <c:pt idx="71">
                  <c:v>752.33</c:v>
                </c:pt>
                <c:pt idx="72">
                  <c:v>586.37</c:v>
                </c:pt>
                <c:pt idx="73">
                  <c:v>549.0</c:v>
                </c:pt>
                <c:pt idx="74">
                  <c:v>689.0</c:v>
                </c:pt>
                <c:pt idx="75">
                  <c:v>672.3</c:v>
                </c:pt>
                <c:pt idx="76">
                  <c:v>220.0</c:v>
                </c:pt>
                <c:pt idx="77">
                  <c:v>889.0</c:v>
                </c:pt>
                <c:pt idx="78">
                  <c:v>752.33</c:v>
                </c:pt>
                <c:pt idx="79">
                  <c:v>739.0</c:v>
                </c:pt>
                <c:pt idx="80">
                  <c:v>689.33</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368.42</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dLbl>
              <c:idx val="16"/>
              <c:tx>
                <c:rich>
                  <a:bodyPr/>
                  <a:lstStyle/>
                  <a:p>
                    <a:r>
                      <a:t>240.0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179.0</a:t>
                    </a:r>
                  </a:p>
                </c:rich>
              </c:tx>
              <c:showLegendKey val="0"/>
              <c:showVal val="1"/>
              <c:showCatName val="0"/>
              <c:showSerName val="0"/>
              <c:showPercent val="0"/>
              <c:showBubbleSize val="0"/>
            </c:dLbl>
            <c:dLbl>
              <c:idx val="19"/>
              <c:tx>
                <c:rich>
                  <a:bodyPr/>
                  <a:lstStyle/>
                  <a:p>
                    <a:r>
                      <a:t>179.0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105.0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350.0</a:t>
                    </a:r>
                  </a:p>
                </c:rich>
              </c:tx>
              <c:showLegendKey val="0"/>
              <c:showVal val="1"/>
              <c:showCatName val="0"/>
              <c:showSerName val="0"/>
              <c:showPercent val="0"/>
              <c:showBubbleSize val="0"/>
            </c:dLbl>
            <c:dLbl>
              <c:idx val="26"/>
              <c:tx>
                <c:rich>
                  <a:bodyPr/>
                  <a:lstStyle/>
                  <a:p>
                    <a:r>
                      <a:t>350.0</a:t>
                    </a:r>
                  </a:p>
                </c:rich>
              </c:tx>
              <c:showLegendKey val="0"/>
              <c:showVal val="1"/>
              <c:showCatName val="0"/>
              <c:showSerName val="0"/>
              <c:showPercent val="0"/>
              <c:showBubbleSize val="0"/>
            </c:dLbl>
            <c:dLbl>
              <c:idx val="27"/>
              <c:tx>
                <c:rich>
                  <a:bodyPr/>
                  <a:lstStyle/>
                  <a:p>
                    <a:r>
                      <a:t>125.0</a:t>
                    </a:r>
                  </a:p>
                </c:rich>
              </c:tx>
              <c:showLegendKey val="0"/>
              <c:showVal val="1"/>
              <c:showCatName val="0"/>
              <c:showSerName val="0"/>
              <c:showPercent val="0"/>
              <c:showBubbleSize val="0"/>
            </c:dLbl>
            <c:dLbl>
              <c:idx val="28"/>
              <c:tx>
                <c:rich>
                  <a:bodyPr/>
                  <a:lstStyle/>
                  <a:p>
                    <a:r>
                      <a:t>385.0</a:t>
                    </a:r>
                  </a:p>
                </c:rich>
              </c:tx>
              <c:showLegendKey val="0"/>
              <c:showVal val="1"/>
              <c:showCatName val="0"/>
              <c:showSerName val="0"/>
              <c:showPercent val="0"/>
              <c:showBubbleSize val="0"/>
            </c:dLbl>
            <c:dLbl>
              <c:idx val="29"/>
              <c:tx>
                <c:rich>
                  <a:bodyPr/>
                  <a:lstStyle/>
                  <a:p>
                    <a:r>
                      <a:t>299.0</a:t>
                    </a:r>
                  </a:p>
                </c:rich>
              </c:tx>
              <c:showLegendKey val="0"/>
              <c:showVal val="1"/>
              <c:showCatName val="0"/>
              <c:showSerName val="0"/>
              <c:showPercent val="0"/>
              <c:showBubbleSize val="0"/>
            </c:dLbl>
            <c:dLbl>
              <c:idx val="30"/>
              <c:tx>
                <c:rich>
                  <a:bodyPr/>
                  <a:lstStyle/>
                  <a:p>
                    <a:r>
                      <a:t>205.0</a:t>
                    </a:r>
                  </a:p>
                </c:rich>
              </c:tx>
              <c:showLegendKey val="0"/>
              <c:showVal val="1"/>
              <c:showCatName val="0"/>
              <c:showSerName val="0"/>
              <c:showPercent val="0"/>
              <c:showBubbleSize val="0"/>
            </c:dLbl>
            <c:dLbl>
              <c:idx val="31"/>
              <c:tx>
                <c:rich>
                  <a:bodyPr/>
                  <a:lstStyle/>
                  <a:p>
                    <a:r>
                      <a:t>105.0</a:t>
                    </a:r>
                  </a:p>
                </c:rich>
              </c:tx>
              <c:showLegendKey val="0"/>
              <c:showVal val="1"/>
              <c:showCatName val="0"/>
              <c:showSerName val="0"/>
              <c:showPercent val="0"/>
              <c:showBubbleSize val="0"/>
            </c:dLbl>
            <c:dLbl>
              <c:idx val="3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Sheet1!$A$2:$A$34</c:f>
              <c:strCache>
                <c:ptCount val="33"/>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pt idx="16">
                  <c:v>Edgewell Beauty Care Antioxidant Sunscreen Adults Cosmetics Liquido 15 - 19 100Ml</c:v>
                </c:pt>
                <c:pt idx="17">
                  <c:v>Edgewell Beauty Care Antioxidant Sunscreen Adults Cosmetics Liquido 50+ 50Ml</c:v>
                </c:pt>
                <c:pt idx="18">
                  <c:v>Edgewell Beauty Care Matte Sunscreen Adults Cosmetics Liquido 30 50Ml</c:v>
                </c:pt>
                <c:pt idx="19">
                  <c:v>Edgewell Beauty Care Sensitive Sunscreen Adults Cosmetics Liquido 50+ 50Ml</c:v>
                </c:pt>
                <c:pt idx="20">
                  <c:v>Edgewell Hawaiian Tropic After Sun After Sun Adults Cosmetics Gel 0 - 5 240Ml</c:v>
                </c:pt>
                <c:pt idx="21">
                  <c:v>Edgewell Hawaiian Tropic Carrot Tanning Adults Cosmetics Crema 10 - 14 240Ml</c:v>
                </c:pt>
                <c:pt idx="22">
                  <c:v>Edgewell Hawaiian Tropic Island Sport Sunscreen Adults Sport Liquido 50 60Ml</c:v>
                </c:pt>
                <c:pt idx="23">
                  <c:v>Edgewell Hawaiian Tropic Other Sunscreen Adults Cosmetics Crema 50+ 240Ml</c:v>
                </c:pt>
                <c:pt idx="24">
                  <c:v>Edgewell Hawaiian Tropic Ozono Sunscreen Adults Cosmetics Liquido 50+ 120Ml</c:v>
                </c:pt>
                <c:pt idx="25">
                  <c:v>Edgewell Hawaiian Tropic Ozono Sunscreen Adults Cosmetics Liquido 50+ 180Ml</c:v>
                </c:pt>
                <c:pt idx="26">
                  <c:v>Edgewell Hawaiian Tropic Ozono Sunscreen Adults Cosmetics Liquido 50+ 240Ml</c:v>
                </c:pt>
                <c:pt idx="27">
                  <c:v>Edgewell Hawaiian Tropic Ozono Sunscreen Adults Cosmetics Liquido 50+ 90Ml</c:v>
                </c:pt>
                <c:pt idx="28">
                  <c:v>Edgewell Hawaiian Tropic Ozono Sunscreen Adults Cosmetics Spray Liquido 50+ 180Ml</c:v>
                </c:pt>
                <c:pt idx="29">
                  <c:v>Edgewell Hawaiian Tropic Sheer Touch Sunscreen Adults Cosmetics Crema 30 - 49 240Ml</c:v>
                </c:pt>
                <c:pt idx="30">
                  <c:v>Edgewell Hawaiian Tropic Sheer Touch Sunscreen Adults Cosmetics Crema 50 120Ml</c:v>
                </c:pt>
                <c:pt idx="31">
                  <c:v>Edgewell Hawaiian Tropic Sheer Touch Sunscreen Adults Cosmetics Liquido 30 - 49 60Ml</c:v>
                </c:pt>
                <c:pt idx="32">
                  <c:v>Edgewell Hawaiian Tropic Tanning Sunscreen Adults Cosmetics Spray Liquido 15 - 19 220Ml</c:v>
                </c:pt>
              </c:strCache>
            </c:strRef>
          </c:cat>
          <c:val>
            <c:numRef>
              <c:f>Sheet1!$B$2:$B$34</c:f>
              <c:numCache>
                <c:formatCode>General</c:formatCode>
                <c:ptCount val="33"/>
                <c:pt idx="0">
                  <c:v>310.0</c:v>
                </c:pt>
                <c:pt idx="1">
                  <c:v>105.0</c:v>
                </c:pt>
                <c:pt idx="2">
                  <c:v>305.0</c:v>
                </c:pt>
                <c:pt idx="3">
                  <c:v>349.0</c:v>
                </c:pt>
                <c:pt idx="4">
                  <c:v>305.0</c:v>
                </c:pt>
                <c:pt idx="5">
                  <c:v>368.42</c:v>
                </c:pt>
                <c:pt idx="6">
                  <c:v>305.0</c:v>
                </c:pt>
                <c:pt idx="7">
                  <c:v>249.0</c:v>
                </c:pt>
                <c:pt idx="8">
                  <c:v>335.0</c:v>
                </c:pt>
                <c:pt idx="9">
                  <c:v>385.0</c:v>
                </c:pt>
                <c:pt idx="10">
                  <c:v>305.0</c:v>
                </c:pt>
                <c:pt idx="11">
                  <c:v>310.0</c:v>
                </c:pt>
                <c:pt idx="12">
                  <c:v>249.0</c:v>
                </c:pt>
                <c:pt idx="13">
                  <c:v>242.0</c:v>
                </c:pt>
                <c:pt idx="14">
                  <c:v>279.0</c:v>
                </c:pt>
                <c:pt idx="15">
                  <c:v>215.0</c:v>
                </c:pt>
                <c:pt idx="16">
                  <c:v>240.0</c:v>
                </c:pt>
                <c:pt idx="17">
                  <c:v>179.0</c:v>
                </c:pt>
                <c:pt idx="18">
                  <c:v>179.0</c:v>
                </c:pt>
                <c:pt idx="19">
                  <c:v>179.0</c:v>
                </c:pt>
                <c:pt idx="20">
                  <c:v>299.0</c:v>
                </c:pt>
                <c:pt idx="21">
                  <c:v>299.0</c:v>
                </c:pt>
                <c:pt idx="22">
                  <c:v>105.0</c:v>
                </c:pt>
                <c:pt idx="23">
                  <c:v>350.0</c:v>
                </c:pt>
                <c:pt idx="24">
                  <c:v>205.0</c:v>
                </c:pt>
                <c:pt idx="25">
                  <c:v>350.0</c:v>
                </c:pt>
                <c:pt idx="26">
                  <c:v>350.0</c:v>
                </c:pt>
                <c:pt idx="27">
                  <c:v>125.0</c:v>
                </c:pt>
                <c:pt idx="28">
                  <c:v>385.0</c:v>
                </c:pt>
                <c:pt idx="29">
                  <c:v>299.0</c:v>
                </c:pt>
                <c:pt idx="30">
                  <c:v>205.0</c:v>
                </c:pt>
                <c:pt idx="31">
                  <c:v>105.0</c:v>
                </c:pt>
                <c:pt idx="3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dLbl>
              <c:idx val="16"/>
              <c:tx>
                <c:rich>
                  <a:bodyPr/>
                  <a:lstStyle/>
                  <a:p>
                    <a:r>
                      <a:t>240.0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179.0</a:t>
                    </a:r>
                  </a:p>
                </c:rich>
              </c:tx>
              <c:showLegendKey val="0"/>
              <c:showVal val="1"/>
              <c:showCatName val="0"/>
              <c:showSerName val="0"/>
              <c:showPercent val="0"/>
              <c:showBubbleSize val="0"/>
            </c:dLbl>
            <c:dLbl>
              <c:idx val="19"/>
              <c:tx>
                <c:rich>
                  <a:bodyPr/>
                  <a:lstStyle/>
                  <a:p>
                    <a:r>
                      <a:t>179.0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105.0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350.0</a:t>
                    </a:r>
                  </a:p>
                </c:rich>
              </c:tx>
              <c:showLegendKey val="0"/>
              <c:showVal val="1"/>
              <c:showCatName val="0"/>
              <c:showSerName val="0"/>
              <c:showPercent val="0"/>
              <c:showBubbleSize val="0"/>
            </c:dLbl>
            <c:dLbl>
              <c:idx val="26"/>
              <c:tx>
                <c:rich>
                  <a:bodyPr/>
                  <a:lstStyle/>
                  <a:p>
                    <a:r>
                      <a:t>350.0</a:t>
                    </a:r>
                  </a:p>
                </c:rich>
              </c:tx>
              <c:showLegendKey val="0"/>
              <c:showVal val="1"/>
              <c:showCatName val="0"/>
              <c:showSerName val="0"/>
              <c:showPercent val="0"/>
              <c:showBubbleSize val="0"/>
            </c:dLbl>
            <c:dLbl>
              <c:idx val="27"/>
              <c:tx>
                <c:rich>
                  <a:bodyPr/>
                  <a:lstStyle/>
                  <a:p>
                    <a:r>
                      <a:t>125.0</a:t>
                    </a:r>
                  </a:p>
                </c:rich>
              </c:tx>
              <c:showLegendKey val="0"/>
              <c:showVal val="1"/>
              <c:showCatName val="0"/>
              <c:showSerName val="0"/>
              <c:showPercent val="0"/>
              <c:showBubbleSize val="0"/>
            </c:dLbl>
            <c:dLbl>
              <c:idx val="28"/>
              <c:tx>
                <c:rich>
                  <a:bodyPr/>
                  <a:lstStyle/>
                  <a:p>
                    <a:r>
                      <a:t>385.0</a:t>
                    </a:r>
                  </a:p>
                </c:rich>
              </c:tx>
              <c:showLegendKey val="0"/>
              <c:showVal val="1"/>
              <c:showCatName val="0"/>
              <c:showSerName val="0"/>
              <c:showPercent val="0"/>
              <c:showBubbleSize val="0"/>
            </c:dLbl>
            <c:dLbl>
              <c:idx val="29"/>
              <c:tx>
                <c:rich>
                  <a:bodyPr/>
                  <a:lstStyle/>
                  <a:p>
                    <a:r>
                      <a:t>299.0</a:t>
                    </a:r>
                  </a:p>
                </c:rich>
              </c:tx>
              <c:showLegendKey val="0"/>
              <c:showVal val="1"/>
              <c:showCatName val="0"/>
              <c:showSerName val="0"/>
              <c:showPercent val="0"/>
              <c:showBubbleSize val="0"/>
            </c:dLbl>
            <c:dLbl>
              <c:idx val="30"/>
              <c:tx>
                <c:rich>
                  <a:bodyPr/>
                  <a:lstStyle/>
                  <a:p>
                    <a:r>
                      <a:t>205.0</a:t>
                    </a:r>
                  </a:p>
                </c:rich>
              </c:tx>
              <c:showLegendKey val="0"/>
              <c:showVal val="1"/>
              <c:showCatName val="0"/>
              <c:showSerName val="0"/>
              <c:showPercent val="0"/>
              <c:showBubbleSize val="0"/>
            </c:dLbl>
            <c:dLbl>
              <c:idx val="31"/>
              <c:tx>
                <c:rich>
                  <a:bodyPr/>
                  <a:lstStyle/>
                  <a:p>
                    <a:r>
                      <a:t>105.0</a:t>
                    </a:r>
                  </a:p>
                </c:rich>
              </c:tx>
              <c:showLegendKey val="0"/>
              <c:showVal val="1"/>
              <c:showCatName val="0"/>
              <c:showSerName val="0"/>
              <c:showPercent val="0"/>
              <c:showBubbleSize val="0"/>
            </c:dLbl>
            <c:dLbl>
              <c:idx val="3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Sheet1!$A$2:$A$34</c:f>
              <c:strCache>
                <c:ptCount val="33"/>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pt idx="16">
                  <c:v>Edgewell Beauty Care Antioxidant Sunscreen Adults Cosmetics Liquido 15 - 19 100Ml</c:v>
                </c:pt>
                <c:pt idx="17">
                  <c:v>Edgewell Beauty Care Antioxidant Sunscreen Adults Cosmetics Liquido 50+ 50Ml</c:v>
                </c:pt>
                <c:pt idx="18">
                  <c:v>Edgewell Beauty Care Matte Sunscreen Adults Cosmetics Liquido 30 50Ml</c:v>
                </c:pt>
                <c:pt idx="19">
                  <c:v>Edgewell Beauty Care Sensitive Sunscreen Adults Cosmetics Liquido 50+ 50Ml</c:v>
                </c:pt>
                <c:pt idx="20">
                  <c:v>Edgewell Hawaiian Tropic After Sun After Sun Adults Cosmetics Gel 0 - 5 240Ml</c:v>
                </c:pt>
                <c:pt idx="21">
                  <c:v>Edgewell Hawaiian Tropic Carrot Tanning Adults Cosmetics Crema 10 - 14 240Ml</c:v>
                </c:pt>
                <c:pt idx="22">
                  <c:v>Edgewell Hawaiian Tropic Island Sport Sunscreen Adults Sport Liquido 50 60Ml</c:v>
                </c:pt>
                <c:pt idx="23">
                  <c:v>Edgewell Hawaiian Tropic Other Sunscreen Adults Cosmetics Crema 50+ 240Ml</c:v>
                </c:pt>
                <c:pt idx="24">
                  <c:v>Edgewell Hawaiian Tropic Ozono Sunscreen Adults Cosmetics Liquido 50+ 120Ml</c:v>
                </c:pt>
                <c:pt idx="25">
                  <c:v>Edgewell Hawaiian Tropic Ozono Sunscreen Adults Cosmetics Liquido 50+ 180Ml</c:v>
                </c:pt>
                <c:pt idx="26">
                  <c:v>Edgewell Hawaiian Tropic Ozono Sunscreen Adults Cosmetics Liquido 50+ 240Ml</c:v>
                </c:pt>
                <c:pt idx="27">
                  <c:v>Edgewell Hawaiian Tropic Ozono Sunscreen Adults Cosmetics Liquido 50+ 90Ml</c:v>
                </c:pt>
                <c:pt idx="28">
                  <c:v>Edgewell Hawaiian Tropic Ozono Sunscreen Adults Cosmetics Spray Liquido 50+ 180Ml</c:v>
                </c:pt>
                <c:pt idx="29">
                  <c:v>Edgewell Hawaiian Tropic Sheer Touch Sunscreen Adults Cosmetics Crema 30 - 49 240Ml</c:v>
                </c:pt>
                <c:pt idx="30">
                  <c:v>Edgewell Hawaiian Tropic Sheer Touch Sunscreen Adults Cosmetics Crema 50 120Ml</c:v>
                </c:pt>
                <c:pt idx="31">
                  <c:v>Edgewell Hawaiian Tropic Sheer Touch Sunscreen Adults Cosmetics Liquido 30 - 49 60Ml</c:v>
                </c:pt>
                <c:pt idx="32">
                  <c:v>Edgewell Hawaiian Tropic Tanning Sunscreen Adults Cosmetics Spray Liquido 15 - 19 220Ml</c:v>
                </c:pt>
              </c:strCache>
            </c:strRef>
          </c:cat>
          <c:val>
            <c:numRef>
              <c:f>Sheet1!$B$2:$B$34</c:f>
              <c:numCache>
                <c:formatCode>General</c:formatCode>
                <c:ptCount val="33"/>
                <c:pt idx="0">
                  <c:v>310.0</c:v>
                </c:pt>
                <c:pt idx="1">
                  <c:v>105.0</c:v>
                </c:pt>
                <c:pt idx="2">
                  <c:v>305.0</c:v>
                </c:pt>
                <c:pt idx="3">
                  <c:v>349.0</c:v>
                </c:pt>
                <c:pt idx="4">
                  <c:v>305.0</c:v>
                </c:pt>
                <c:pt idx="5">
                  <c:v>367.5</c:v>
                </c:pt>
                <c:pt idx="6">
                  <c:v>305.0</c:v>
                </c:pt>
                <c:pt idx="7">
                  <c:v>249.0</c:v>
                </c:pt>
                <c:pt idx="8">
                  <c:v>335.0</c:v>
                </c:pt>
                <c:pt idx="9">
                  <c:v>385.0</c:v>
                </c:pt>
                <c:pt idx="10">
                  <c:v>305.0</c:v>
                </c:pt>
                <c:pt idx="11">
                  <c:v>310.0</c:v>
                </c:pt>
                <c:pt idx="12">
                  <c:v>249.0</c:v>
                </c:pt>
                <c:pt idx="13">
                  <c:v>242.0</c:v>
                </c:pt>
                <c:pt idx="14">
                  <c:v>279.0</c:v>
                </c:pt>
                <c:pt idx="15">
                  <c:v>215.0</c:v>
                </c:pt>
                <c:pt idx="16">
                  <c:v>240.0</c:v>
                </c:pt>
                <c:pt idx="17">
                  <c:v>179.0</c:v>
                </c:pt>
                <c:pt idx="18">
                  <c:v>179.0</c:v>
                </c:pt>
                <c:pt idx="19">
                  <c:v>179.0</c:v>
                </c:pt>
                <c:pt idx="20">
                  <c:v>299.0</c:v>
                </c:pt>
                <c:pt idx="21">
                  <c:v>299.0</c:v>
                </c:pt>
                <c:pt idx="22">
                  <c:v>105.0</c:v>
                </c:pt>
                <c:pt idx="23">
                  <c:v>350.0</c:v>
                </c:pt>
                <c:pt idx="24">
                  <c:v>205.0</c:v>
                </c:pt>
                <c:pt idx="25">
                  <c:v>350.0</c:v>
                </c:pt>
                <c:pt idx="26">
                  <c:v>350.0</c:v>
                </c:pt>
                <c:pt idx="27">
                  <c:v>125.0</c:v>
                </c:pt>
                <c:pt idx="28">
                  <c:v>385.0</c:v>
                </c:pt>
                <c:pt idx="29">
                  <c:v>299.0</c:v>
                </c:pt>
                <c:pt idx="30">
                  <c:v>205.0</c:v>
                </c:pt>
                <c:pt idx="31">
                  <c:v>105.0</c:v>
                </c:pt>
                <c:pt idx="3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Advanced Protection Sunscreen Adults Cosmetics Liquido 50+ 240Ml</c:v>
                </c:pt>
                <c:pt idx="1">
                  <c:v>Edgewell Banana Boat Aqua Protect Sunscreen Adults Cosmetics Crema 50+ 236Ml</c:v>
                </c:pt>
                <c:pt idx="2">
                  <c:v>Edgewell Banana Boat Aqua Protect Sunscreen Adults Sport Crema 50+ 236Ml</c:v>
                </c:pt>
                <c:pt idx="3">
                  <c:v>Edgewell Banana Boat Banded Pack Banded Pack 2X Sunscreen Multi 50+ 236Ml</c:v>
                </c:pt>
                <c:pt idx="4">
                  <c:v>Edgewell Banana Boat Dry Balance Sunscreen Adults Sport Crema 50+ 180Ml</c:v>
                </c:pt>
                <c:pt idx="5">
                  <c:v>Edgewell Banana Boat Tanning Tanning Adults Cosmetics Spray Aceite 0 - 5 237Ml</c:v>
                </c:pt>
              </c:strCache>
            </c:strRef>
          </c:cat>
          <c:val>
            <c:numRef>
              <c:f>Sheet1!$B$2:$B$7</c:f>
              <c:numCache>
                <c:formatCode>General</c:formatCode>
                <c:ptCount val="6"/>
                <c:pt idx="0">
                  <c:v>310.0</c:v>
                </c:pt>
                <c:pt idx="1">
                  <c:v>305.0</c:v>
                </c:pt>
                <c:pt idx="2">
                  <c:v>305.0</c:v>
                </c:pt>
                <c:pt idx="3">
                  <c:v>305.0</c:v>
                </c:pt>
                <c:pt idx="4">
                  <c:v>335.0</c:v>
                </c:pt>
                <c:pt idx="5">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364.0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dLbl>
              <c:idx val="14"/>
              <c:tx>
                <c:rich>
                  <a:bodyPr/>
                  <a:lstStyle/>
                  <a:p>
                    <a:r>
                      <a:t>215.0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105.0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350.0</a:t>
                    </a:r>
                  </a:p>
                </c:rich>
              </c:tx>
              <c:showLegendKey val="0"/>
              <c:showVal val="1"/>
              <c:showCatName val="0"/>
              <c:showSerName val="0"/>
              <c:showPercent val="0"/>
              <c:showBubbleSize val="0"/>
            </c:dLbl>
            <c:dLbl>
              <c:idx val="25"/>
              <c:tx>
                <c:rich>
                  <a:bodyPr/>
                  <a:lstStyle/>
                  <a:p>
                    <a:r>
                      <a:t>125.0</a:t>
                    </a:r>
                  </a:p>
                </c:rich>
              </c:tx>
              <c:showLegendKey val="0"/>
              <c:showVal val="1"/>
              <c:showCatName val="0"/>
              <c:showSerName val="0"/>
              <c:showPercent val="0"/>
              <c:showBubbleSize val="0"/>
            </c:dLbl>
            <c:dLbl>
              <c:idx val="26"/>
              <c:tx>
                <c:rich>
                  <a:bodyPr/>
                  <a:lstStyle/>
                  <a:p>
                    <a:r>
                      <a:t>385.0</a:t>
                    </a:r>
                  </a:p>
                </c:rich>
              </c:tx>
              <c:showLegendKey val="0"/>
              <c:showVal val="1"/>
              <c:showCatName val="0"/>
              <c:showSerName val="0"/>
              <c:showPercent val="0"/>
              <c:showBubbleSize val="0"/>
            </c:dLbl>
            <c:dLbl>
              <c:idx val="27"/>
              <c:tx>
                <c:rich>
                  <a:bodyPr/>
                  <a:lstStyle/>
                  <a:p>
                    <a:r>
                      <a:t>299.0</a:t>
                    </a:r>
                  </a:p>
                </c:rich>
              </c:tx>
              <c:showLegendKey val="0"/>
              <c:showVal val="1"/>
              <c:showCatName val="0"/>
              <c:showSerName val="0"/>
              <c:showPercent val="0"/>
              <c:showBubbleSize val="0"/>
            </c:dLbl>
            <c:dLbl>
              <c:idx val="28"/>
              <c:tx>
                <c:rich>
                  <a:bodyPr/>
                  <a:lstStyle/>
                  <a:p>
                    <a:r>
                      <a:t>205.0</a:t>
                    </a:r>
                  </a:p>
                </c:rich>
              </c:tx>
              <c:showLegendKey val="0"/>
              <c:showVal val="1"/>
              <c:showCatName val="0"/>
              <c:showSerName val="0"/>
              <c:showPercent val="0"/>
              <c:showBubbleSize val="0"/>
            </c:dLbl>
            <c:dLbl>
              <c:idx val="29"/>
              <c:tx>
                <c:rich>
                  <a:bodyPr/>
                  <a:lstStyle/>
                  <a:p>
                    <a:r>
                      <a:t>105.0</a:t>
                    </a:r>
                  </a:p>
                </c:rich>
              </c:tx>
              <c:showLegendKey val="0"/>
              <c:showVal val="1"/>
              <c:showCatName val="0"/>
              <c:showSerName val="0"/>
              <c:showPercent val="0"/>
              <c:showBubbleSize val="0"/>
            </c:dLbl>
            <c:dLbl>
              <c:idx val="3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Sheet1!$A$2:$A$32</c:f>
              <c:strCache>
                <c:ptCount val="31"/>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pt idx="14">
                  <c:v>Edgewell Banana Boat Ultra Sunscreen Adults Sport Roll-On 60+ 75Ml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After Sun After Sun Adults Cosmetics Gel 0 - 5 240Ml</c:v>
                </c:pt>
                <c:pt idx="19">
                  <c:v>Edgewell Hawaiian Tropic Carrot Tanning Adults Cosmetics Crema 10 - 14 240Ml</c:v>
                </c:pt>
                <c:pt idx="20">
                  <c:v>Edgewell Hawaiian Tropic Island Sport Sunscreen Adults Sport Liquido 50 60Ml</c:v>
                </c:pt>
                <c:pt idx="21">
                  <c:v>Edgewell Hawaiian Tropic Other Sunscreen Adults Cosmetics Crema 50+ 240Ml</c:v>
                </c:pt>
                <c:pt idx="22">
                  <c:v>Edgewell Hawaiian Tropic Ozono Sunscreen Adults Cosmetics Liquido 50+ 120Ml</c:v>
                </c:pt>
                <c:pt idx="23">
                  <c:v>Edgewell Hawaiian Tropic Ozono Sunscreen Adults Cosmetics Liquido 50+ 180Ml</c:v>
                </c:pt>
                <c:pt idx="24">
                  <c:v>Edgewell Hawaiian Tropic Ozono Sunscreen Adults Cosmetics Liquido 50+ 240Ml</c:v>
                </c:pt>
                <c:pt idx="25">
                  <c:v>Edgewell Hawaiian Tropic Ozono Sunscreen Adults Cosmetics Liquido 50+ 90Ml</c:v>
                </c:pt>
                <c:pt idx="26">
                  <c:v>Edgewell Hawaiian Tropic Ozono Sunscreen Adults Cosmetics Spray Liquido 50+ 180Ml</c:v>
                </c:pt>
                <c:pt idx="27">
                  <c:v>Edgewell Hawaiian Tropic Sheer Touch Sunscreen Adults Cosmetics Crema 30 - 49 240Ml</c:v>
                </c:pt>
                <c:pt idx="28">
                  <c:v>Edgewell Hawaiian Tropic Sheer Touch Sunscreen Adults Cosmetics Crema 50 120Ml</c:v>
                </c:pt>
                <c:pt idx="29">
                  <c:v>Edgewell Hawaiian Tropic Sheer Touch Sunscreen Adults Cosmetics Liquido 30 - 49 60Ml</c:v>
                </c:pt>
                <c:pt idx="30">
                  <c:v>Edgewell Hawaiian Tropic Tanning Sunscreen Adults Cosmetics Spray Liquido 15 - 19 220Ml</c:v>
                </c:pt>
              </c:strCache>
            </c:strRef>
          </c:cat>
          <c:val>
            <c:numRef>
              <c:f>Sheet1!$B$2:$B$32</c:f>
              <c:numCache>
                <c:formatCode>General</c:formatCode>
                <c:ptCount val="31"/>
                <c:pt idx="0">
                  <c:v>310.0</c:v>
                </c:pt>
                <c:pt idx="1">
                  <c:v>105.0</c:v>
                </c:pt>
                <c:pt idx="2">
                  <c:v>305.0</c:v>
                </c:pt>
                <c:pt idx="3">
                  <c:v>349.0</c:v>
                </c:pt>
                <c:pt idx="4">
                  <c:v>305.0</c:v>
                </c:pt>
                <c:pt idx="5">
                  <c:v>364.0</c:v>
                </c:pt>
                <c:pt idx="6">
                  <c:v>305.0</c:v>
                </c:pt>
                <c:pt idx="7">
                  <c:v>335.0</c:v>
                </c:pt>
                <c:pt idx="8">
                  <c:v>385.0</c:v>
                </c:pt>
                <c:pt idx="9">
                  <c:v>305.0</c:v>
                </c:pt>
                <c:pt idx="10">
                  <c:v>310.0</c:v>
                </c:pt>
                <c:pt idx="11">
                  <c:v>249.0</c:v>
                </c:pt>
                <c:pt idx="12">
                  <c:v>242.0</c:v>
                </c:pt>
                <c:pt idx="13">
                  <c:v>279.0</c:v>
                </c:pt>
                <c:pt idx="14">
                  <c:v>215.0</c:v>
                </c:pt>
                <c:pt idx="15">
                  <c:v>179.0</c:v>
                </c:pt>
                <c:pt idx="16">
                  <c:v>179.0</c:v>
                </c:pt>
                <c:pt idx="17">
                  <c:v>179.0</c:v>
                </c:pt>
                <c:pt idx="18">
                  <c:v>299.0</c:v>
                </c:pt>
                <c:pt idx="19">
                  <c:v>299.0</c:v>
                </c:pt>
                <c:pt idx="20">
                  <c:v>105.0</c:v>
                </c:pt>
                <c:pt idx="21">
                  <c:v>350.0</c:v>
                </c:pt>
                <c:pt idx="22">
                  <c:v>205.0</c:v>
                </c:pt>
                <c:pt idx="23">
                  <c:v>350.0</c:v>
                </c:pt>
                <c:pt idx="24">
                  <c:v>350.0</c:v>
                </c:pt>
                <c:pt idx="25">
                  <c:v>125.0</c:v>
                </c:pt>
                <c:pt idx="26">
                  <c:v>385.0</c:v>
                </c:pt>
                <c:pt idx="27">
                  <c:v>299.0</c:v>
                </c:pt>
                <c:pt idx="28">
                  <c:v>205.0</c:v>
                </c:pt>
                <c:pt idx="29">
                  <c:v>105.0</c:v>
                </c:pt>
                <c:pt idx="3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376.25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dLbl>
              <c:idx val="14"/>
              <c:tx>
                <c:rich>
                  <a:bodyPr/>
                  <a:lstStyle/>
                  <a:p>
                    <a:r>
                      <a:t>215.0</a:t>
                    </a:r>
                  </a:p>
                </c:rich>
              </c:tx>
              <c:showLegendKey val="0"/>
              <c:showVal val="1"/>
              <c:showCatName val="0"/>
              <c:showSerName val="0"/>
              <c:showPercent val="0"/>
              <c:showBubbleSize val="0"/>
            </c:dLbl>
            <c:dLbl>
              <c:idx val="15"/>
              <c:tx>
                <c:rich>
                  <a:bodyPr/>
                  <a:lstStyle/>
                  <a:p>
                    <a:r>
                      <a:t>240.0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179.0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350.0</a:t>
                    </a:r>
                  </a:p>
                </c:rich>
              </c:tx>
              <c:showLegendKey val="0"/>
              <c:showVal val="1"/>
              <c:showCatName val="0"/>
              <c:showSerName val="0"/>
              <c:showPercent val="0"/>
              <c:showBubbleSize val="0"/>
            </c:dLbl>
            <c:dLbl>
              <c:idx val="23"/>
              <c:tx>
                <c:rich>
                  <a:bodyPr/>
                  <a:lstStyle/>
                  <a:p>
                    <a:r>
                      <a:t>205.0</a:t>
                    </a:r>
                  </a:p>
                </c:rich>
              </c:tx>
              <c:showLegendKey val="0"/>
              <c:showVal val="1"/>
              <c:showCatName val="0"/>
              <c:showSerName val="0"/>
              <c:showPercent val="0"/>
              <c:showBubbleSize val="0"/>
            </c:dLbl>
            <c:dLbl>
              <c:idx val="24"/>
              <c:tx>
                <c:rich>
                  <a:bodyPr/>
                  <a:lstStyle/>
                  <a:p>
                    <a:r>
                      <a:t>350.0</a:t>
                    </a:r>
                  </a:p>
                </c:rich>
              </c:tx>
              <c:showLegendKey val="0"/>
              <c:showVal val="1"/>
              <c:showCatName val="0"/>
              <c:showSerName val="0"/>
              <c:showPercent val="0"/>
              <c:showBubbleSize val="0"/>
            </c:dLbl>
            <c:dLbl>
              <c:idx val="25"/>
              <c:tx>
                <c:rich>
                  <a:bodyPr/>
                  <a:lstStyle/>
                  <a:p>
                    <a:r>
                      <a:t>350.0</a:t>
                    </a:r>
                  </a:p>
                </c:rich>
              </c:tx>
              <c:showLegendKey val="0"/>
              <c:showVal val="1"/>
              <c:showCatName val="0"/>
              <c:showSerName val="0"/>
              <c:showPercent val="0"/>
              <c:showBubbleSize val="0"/>
            </c:dLbl>
            <c:dLbl>
              <c:idx val="26"/>
              <c:tx>
                <c:rich>
                  <a:bodyPr/>
                  <a:lstStyle/>
                  <a:p>
                    <a:r>
                      <a:t>125.0</a:t>
                    </a:r>
                  </a:p>
                </c:rich>
              </c:tx>
              <c:showLegendKey val="0"/>
              <c:showVal val="1"/>
              <c:showCatName val="0"/>
              <c:showSerName val="0"/>
              <c:showPercent val="0"/>
              <c:showBubbleSize val="0"/>
            </c:dLbl>
            <c:dLbl>
              <c:idx val="27"/>
              <c:tx>
                <c:rich>
                  <a:bodyPr/>
                  <a:lstStyle/>
                  <a:p>
                    <a:r>
                      <a:t>385.0</a:t>
                    </a:r>
                  </a:p>
                </c:rich>
              </c:tx>
              <c:showLegendKey val="0"/>
              <c:showVal val="1"/>
              <c:showCatName val="0"/>
              <c:showSerName val="0"/>
              <c:showPercent val="0"/>
              <c:showBubbleSize val="0"/>
            </c:dLbl>
            <c:dLbl>
              <c:idx val="28"/>
              <c:tx>
                <c:rich>
                  <a:bodyPr/>
                  <a:lstStyle/>
                  <a:p>
                    <a:r>
                      <a:t>299.0</a:t>
                    </a:r>
                  </a:p>
                </c:rich>
              </c:tx>
              <c:showLegendKey val="0"/>
              <c:showVal val="1"/>
              <c:showCatName val="0"/>
              <c:showSerName val="0"/>
              <c:showPercent val="0"/>
              <c:showBubbleSize val="0"/>
            </c:dLbl>
            <c:dLbl>
              <c:idx val="29"/>
              <c:tx>
                <c:rich>
                  <a:bodyPr/>
                  <a:lstStyle/>
                  <a:p>
                    <a:r>
                      <a:t>205.0</a:t>
                    </a:r>
                  </a:p>
                </c:rich>
              </c:tx>
              <c:showLegendKey val="0"/>
              <c:showVal val="1"/>
              <c:showCatName val="0"/>
              <c:showSerName val="0"/>
              <c:showPercent val="0"/>
              <c:showBubbleSize val="0"/>
            </c:dLbl>
            <c:dLbl>
              <c:idx val="30"/>
              <c:tx>
                <c:rich>
                  <a:bodyPr/>
                  <a:lstStyle/>
                  <a:p>
                    <a:r>
                      <a:t>105.0</a:t>
                    </a:r>
                  </a:p>
                </c:rich>
              </c:tx>
              <c:showLegendKey val="0"/>
              <c:showVal val="1"/>
              <c:showCatName val="0"/>
              <c:showSerName val="0"/>
              <c:showPercent val="0"/>
              <c:showBubbleSize val="0"/>
            </c:dLbl>
            <c:dLbl>
              <c:idx val="3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Sheet1!$A$2:$A$33</c:f>
              <c:strCache>
                <c:ptCount val="32"/>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pt idx="14">
                  <c:v>Edgewell Banana Boat Ultra Sunscreen Adults Sport Roll-On 60+ 75Ml</c:v>
                </c:pt>
                <c:pt idx="15">
                  <c:v>Edgewell Beauty Care Antioxidant Sunscreen Adults Cosmetics Liquido 15 - 19 100Ml</c:v>
                </c:pt>
                <c:pt idx="16">
                  <c:v>Edgewell Beauty Care Antioxidant Sunscreen Adults Cosmetics Liquido 50+ 50Ml</c:v>
                </c:pt>
                <c:pt idx="17">
                  <c:v>Edgewell Beauty Care Matte Sunscreen Adults Cosmetics Liquido 30 50Ml</c:v>
                </c:pt>
                <c:pt idx="18">
                  <c:v>Edgewell Beauty Care Sensitive Sunscreen Adults Cosmetics Liquido 50+ 50Ml</c:v>
                </c:pt>
                <c:pt idx="19">
                  <c:v>Edgewell Hawaiian Tropic After Sun After Sun Adults Cosmetics Gel 0 - 5 240Ml</c:v>
                </c:pt>
                <c:pt idx="20">
                  <c:v>Edgewell Hawaiian Tropic Carrot Tanning Adults Cosmetics Crema 10 - 14 240Ml</c:v>
                </c:pt>
                <c:pt idx="21">
                  <c:v>Edgewell Hawaiian Tropic Island Sport Sunscreen Adults Sport Liquido 50 60Ml</c:v>
                </c:pt>
                <c:pt idx="22">
                  <c:v>Edgewell Hawaiian Tropic Other Sunscreen Adults Cosmetics Crema 50+ 240Ml</c:v>
                </c:pt>
                <c:pt idx="23">
                  <c:v>Edgewell Hawaiian Tropic Ozono Sunscreen Adults Cosmetics Liquido 50+ 120Ml</c:v>
                </c:pt>
                <c:pt idx="24">
                  <c:v>Edgewell Hawaiian Tropic Ozono Sunscreen Adults Cosmetics Liquido 50+ 180Ml</c:v>
                </c:pt>
                <c:pt idx="25">
                  <c:v>Edgewell Hawaiian Tropic Ozono Sunscreen Adults Cosmetics Liquido 50+ 240Ml</c:v>
                </c:pt>
                <c:pt idx="26">
                  <c:v>Edgewell Hawaiian Tropic Ozono Sunscreen Adults Cosmetics Liquido 50+ 90Ml</c:v>
                </c:pt>
                <c:pt idx="27">
                  <c:v>Edgewell Hawaiian Tropic Ozono Sunscreen Adults Cosmetics Spray Liquido 50+ 180Ml</c:v>
                </c:pt>
                <c:pt idx="28">
                  <c:v>Edgewell Hawaiian Tropic Sheer Touch Sunscreen Adults Cosmetics Crema 30 - 49 240Ml</c:v>
                </c:pt>
                <c:pt idx="29">
                  <c:v>Edgewell Hawaiian Tropic Sheer Touch Sunscreen Adults Cosmetics Crema 50 120Ml</c:v>
                </c:pt>
                <c:pt idx="30">
                  <c:v>Edgewell Hawaiian Tropic Sheer Touch Sunscreen Adults Cosmetics Liquido 30 - 49 60Ml</c:v>
                </c:pt>
                <c:pt idx="31">
                  <c:v>Edgewell Hawaiian Tropic Tanning Sunscreen Adults Cosmetics Spray Liquido 15 - 19 220Ml</c:v>
                </c:pt>
              </c:strCache>
            </c:strRef>
          </c:cat>
          <c:val>
            <c:numRef>
              <c:f>Sheet1!$B$2:$B$33</c:f>
              <c:numCache>
                <c:formatCode>General</c:formatCode>
                <c:ptCount val="32"/>
                <c:pt idx="0">
                  <c:v>310.0</c:v>
                </c:pt>
                <c:pt idx="1">
                  <c:v>105.0</c:v>
                </c:pt>
                <c:pt idx="2">
                  <c:v>305.0</c:v>
                </c:pt>
                <c:pt idx="3">
                  <c:v>349.0</c:v>
                </c:pt>
                <c:pt idx="4">
                  <c:v>305.0</c:v>
                </c:pt>
                <c:pt idx="5">
                  <c:v>376.25</c:v>
                </c:pt>
                <c:pt idx="6">
                  <c:v>305.0</c:v>
                </c:pt>
                <c:pt idx="7">
                  <c:v>335.0</c:v>
                </c:pt>
                <c:pt idx="8">
                  <c:v>385.0</c:v>
                </c:pt>
                <c:pt idx="9">
                  <c:v>305.0</c:v>
                </c:pt>
                <c:pt idx="10">
                  <c:v>310.0</c:v>
                </c:pt>
                <c:pt idx="11">
                  <c:v>249.0</c:v>
                </c:pt>
                <c:pt idx="12">
                  <c:v>242.0</c:v>
                </c:pt>
                <c:pt idx="13">
                  <c:v>279.0</c:v>
                </c:pt>
                <c:pt idx="14">
                  <c:v>215.0</c:v>
                </c:pt>
                <c:pt idx="15">
                  <c:v>240.0</c:v>
                </c:pt>
                <c:pt idx="16">
                  <c:v>179.0</c:v>
                </c:pt>
                <c:pt idx="17">
                  <c:v>179.0</c:v>
                </c:pt>
                <c:pt idx="18">
                  <c:v>179.0</c:v>
                </c:pt>
                <c:pt idx="19">
                  <c:v>299.0</c:v>
                </c:pt>
                <c:pt idx="20">
                  <c:v>299.0</c:v>
                </c:pt>
                <c:pt idx="21">
                  <c:v>105.0</c:v>
                </c:pt>
                <c:pt idx="22">
                  <c:v>350.0</c:v>
                </c:pt>
                <c:pt idx="23">
                  <c:v>205.0</c:v>
                </c:pt>
                <c:pt idx="24">
                  <c:v>350.0</c:v>
                </c:pt>
                <c:pt idx="25">
                  <c:v>350.0</c:v>
                </c:pt>
                <c:pt idx="26">
                  <c:v>125.0</c:v>
                </c:pt>
                <c:pt idx="27">
                  <c:v>385.0</c:v>
                </c:pt>
                <c:pt idx="28">
                  <c:v>299.0</c:v>
                </c:pt>
                <c:pt idx="29">
                  <c:v>205.0</c:v>
                </c:pt>
                <c:pt idx="30">
                  <c:v>105.0</c:v>
                </c:pt>
                <c:pt idx="3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299.0</a:t>
                    </a:r>
                  </a:p>
                </c:rich>
              </c:tx>
              <c:showLegendKey val="0"/>
              <c:showVal val="1"/>
              <c:showCatName val="0"/>
              <c:showSerName val="0"/>
              <c:showPercent val="0"/>
              <c:showBubbleSize val="0"/>
            </c:dLbl>
            <c:dLbl>
              <c:idx val="17"/>
              <c:tx>
                <c:rich>
                  <a:bodyPr/>
                  <a:lstStyle/>
                  <a:p>
                    <a:r>
                      <a:t>299.0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125.0</a:t>
                    </a:r>
                  </a:p>
                </c:rich>
              </c:tx>
              <c:showLegendKey val="0"/>
              <c:showVal val="1"/>
              <c:showCatName val="0"/>
              <c:showSerName val="0"/>
              <c:showPercent val="0"/>
              <c:showBubbleSize val="0"/>
            </c:dLbl>
            <c:dLbl>
              <c:idx val="23"/>
              <c:tx>
                <c:rich>
                  <a:bodyPr/>
                  <a:lstStyle/>
                  <a:p>
                    <a:r>
                      <a:t>385.0</a:t>
                    </a:r>
                  </a:p>
                </c:rich>
              </c:tx>
              <c:showLegendKey val="0"/>
              <c:showVal val="1"/>
              <c:showCatName val="0"/>
              <c:showSerName val="0"/>
              <c:showPercent val="0"/>
              <c:showBubbleSize val="0"/>
            </c:dLbl>
            <c:dLbl>
              <c:idx val="24"/>
              <c:tx>
                <c:rich>
                  <a:bodyPr/>
                  <a:lstStyle/>
                  <a:p>
                    <a:r>
                      <a:t>299.0</a:t>
                    </a:r>
                  </a:p>
                </c:rich>
              </c:tx>
              <c:showLegendKey val="0"/>
              <c:showVal val="1"/>
              <c:showCatName val="0"/>
              <c:showSerName val="0"/>
              <c:showPercent val="0"/>
              <c:showBubbleSize val="0"/>
            </c:dLbl>
            <c:dLbl>
              <c:idx val="25"/>
              <c:tx>
                <c:rich>
                  <a:bodyPr/>
                  <a:lstStyle/>
                  <a:p>
                    <a:r>
                      <a:t>205.0</a:t>
                    </a:r>
                  </a:p>
                </c:rich>
              </c:tx>
              <c:showLegendKey val="0"/>
              <c:showVal val="1"/>
              <c:showCatName val="0"/>
              <c:showSerName val="0"/>
              <c:showPercent val="0"/>
              <c:showBubbleSize val="0"/>
            </c:dLbl>
            <c:dLbl>
              <c:idx val="26"/>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Sheet1!$A$2:$A$28</c:f>
              <c:strCache>
                <c:ptCount val="27"/>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Kids Cosmetics Locion 50 180Ml</c:v>
                </c:pt>
                <c:pt idx="12">
                  <c:v>Edgewell Banana Boat Tanning Tanning Adults Cosmetics Spray Aceite 0 - 5 237Ml</c:v>
                </c:pt>
                <c:pt idx="13">
                  <c:v>Edgewell Beauty Care Antioxidant Sunscreen Adults Cosmetics Liquido 50+ 50Ml</c:v>
                </c:pt>
                <c:pt idx="14">
                  <c:v>Edgewell Beauty Care Matte Sunscreen Adults Cosmetics Liquido 30 50Ml</c:v>
                </c:pt>
                <c:pt idx="15">
                  <c:v>Edgewell Beauty Care Sensitive Sunscreen Adults Cosmetics Liquido 50+ 50Ml</c:v>
                </c:pt>
                <c:pt idx="16">
                  <c:v>Edgewell Hawaiian Tropic After Sun After Sun Adults Cosmetics Gel 0 - 5 240Ml</c:v>
                </c:pt>
                <c:pt idx="17">
                  <c:v>Edgewell Hawaiian Tropic Carrot Tanning Adults Cosmetics Crema 10 - 14 240Ml</c:v>
                </c:pt>
                <c:pt idx="18">
                  <c:v>Edgewell Hawaiian Tropic Island Sport Sunscreen Adults Sport Liquido 50 60Ml</c:v>
                </c:pt>
                <c:pt idx="19">
                  <c:v>Edgewell Hawaiian Tropic Other Sunscreen Adults Cosmetics Crema 50+ 240Ml</c:v>
                </c:pt>
                <c:pt idx="20">
                  <c:v>Edgewell Hawaiian Tropic Ozono Sunscreen Adults Cosmetics Liquido 50+ 120Ml</c:v>
                </c:pt>
                <c:pt idx="21">
                  <c:v>Edgewell Hawaiian Tropic Ozono Sunscreen Adults Cosmetics Liquido 50+ 240Ml</c:v>
                </c:pt>
                <c:pt idx="22">
                  <c:v>Edgewell Hawaiian Tropic Ozono Sunscreen Adults Cosmetics Liquido 50+ 90Ml</c:v>
                </c:pt>
                <c:pt idx="23">
                  <c:v>Edgewell Hawaiian Tropic Ozono Sunscreen Adults Cosmetics Spray Liquido 50+ 180Ml</c:v>
                </c:pt>
                <c:pt idx="24">
                  <c:v>Edgewell Hawaiian Tropic Sheer Touch Sunscreen Adults Cosmetics Crema 30 - 49 240Ml</c:v>
                </c:pt>
                <c:pt idx="25">
                  <c:v>Edgewell Hawaiian Tropic Sheer Touch Sunscreen Adults Cosmetics Crema 50 120Ml</c:v>
                </c:pt>
                <c:pt idx="26">
                  <c:v>Edgewell Hawaiian Tropic Sheer Touch Sunscreen Adults Cosmetics Liquido 30 - 49 60Ml</c:v>
                </c:pt>
              </c:strCache>
            </c:strRef>
          </c:cat>
          <c:val>
            <c:numRef>
              <c:f>Sheet1!$B$2:$B$28</c:f>
              <c:numCache>
                <c:formatCode>General</c:formatCode>
                <c:ptCount val="27"/>
                <c:pt idx="0">
                  <c:v>310.0</c:v>
                </c:pt>
                <c:pt idx="1">
                  <c:v>105.0</c:v>
                </c:pt>
                <c:pt idx="2">
                  <c:v>305.0</c:v>
                </c:pt>
                <c:pt idx="3">
                  <c:v>349.0</c:v>
                </c:pt>
                <c:pt idx="4">
                  <c:v>305.0</c:v>
                </c:pt>
                <c:pt idx="5">
                  <c:v>367.5</c:v>
                </c:pt>
                <c:pt idx="6">
                  <c:v>305.0</c:v>
                </c:pt>
                <c:pt idx="7">
                  <c:v>335.0</c:v>
                </c:pt>
                <c:pt idx="8">
                  <c:v>385.0</c:v>
                </c:pt>
                <c:pt idx="9">
                  <c:v>305.0</c:v>
                </c:pt>
                <c:pt idx="10">
                  <c:v>310.0</c:v>
                </c:pt>
                <c:pt idx="11">
                  <c:v>242.0</c:v>
                </c:pt>
                <c:pt idx="12">
                  <c:v>279.0</c:v>
                </c:pt>
                <c:pt idx="13">
                  <c:v>179.0</c:v>
                </c:pt>
                <c:pt idx="14">
                  <c:v>179.0</c:v>
                </c:pt>
                <c:pt idx="15">
                  <c:v>179.0</c:v>
                </c:pt>
                <c:pt idx="16">
                  <c:v>299.0</c:v>
                </c:pt>
                <c:pt idx="17">
                  <c:v>299.0</c:v>
                </c:pt>
                <c:pt idx="18">
                  <c:v>105.0</c:v>
                </c:pt>
                <c:pt idx="19">
                  <c:v>350.0</c:v>
                </c:pt>
                <c:pt idx="20">
                  <c:v>205.0</c:v>
                </c:pt>
                <c:pt idx="21">
                  <c:v>350.0</c:v>
                </c:pt>
                <c:pt idx="22">
                  <c:v>125.0</c:v>
                </c:pt>
                <c:pt idx="23">
                  <c:v>385.0</c:v>
                </c:pt>
                <c:pt idx="24">
                  <c:v>299.0</c:v>
                </c:pt>
                <c:pt idx="25">
                  <c:v>205.0</c:v>
                </c:pt>
                <c:pt idx="26">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dLbl>
              <c:idx val="16"/>
              <c:tx>
                <c:rich>
                  <a:bodyPr/>
                  <a:lstStyle/>
                  <a:p>
                    <a:r>
                      <a:t>240.0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179.0</a:t>
                    </a:r>
                  </a:p>
                </c:rich>
              </c:tx>
              <c:showLegendKey val="0"/>
              <c:showVal val="1"/>
              <c:showCatName val="0"/>
              <c:showSerName val="0"/>
              <c:showPercent val="0"/>
              <c:showBubbleSize val="0"/>
            </c:dLbl>
            <c:dLbl>
              <c:idx val="19"/>
              <c:tx>
                <c:rich>
                  <a:bodyPr/>
                  <a:lstStyle/>
                  <a:p>
                    <a:r>
                      <a:t>179.0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105.0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350.0</a:t>
                    </a:r>
                  </a:p>
                </c:rich>
              </c:tx>
              <c:showLegendKey val="0"/>
              <c:showVal val="1"/>
              <c:showCatName val="0"/>
              <c:showSerName val="0"/>
              <c:showPercent val="0"/>
              <c:showBubbleSize val="0"/>
            </c:dLbl>
            <c:dLbl>
              <c:idx val="26"/>
              <c:tx>
                <c:rich>
                  <a:bodyPr/>
                  <a:lstStyle/>
                  <a:p>
                    <a:r>
                      <a:t>350.0</a:t>
                    </a:r>
                  </a:p>
                </c:rich>
              </c:tx>
              <c:showLegendKey val="0"/>
              <c:showVal val="1"/>
              <c:showCatName val="0"/>
              <c:showSerName val="0"/>
              <c:showPercent val="0"/>
              <c:showBubbleSize val="0"/>
            </c:dLbl>
            <c:dLbl>
              <c:idx val="27"/>
              <c:tx>
                <c:rich>
                  <a:bodyPr/>
                  <a:lstStyle/>
                  <a:p>
                    <a:r>
                      <a:t>125.0</a:t>
                    </a:r>
                  </a:p>
                </c:rich>
              </c:tx>
              <c:showLegendKey val="0"/>
              <c:showVal val="1"/>
              <c:showCatName val="0"/>
              <c:showSerName val="0"/>
              <c:showPercent val="0"/>
              <c:showBubbleSize val="0"/>
            </c:dLbl>
            <c:dLbl>
              <c:idx val="28"/>
              <c:tx>
                <c:rich>
                  <a:bodyPr/>
                  <a:lstStyle/>
                  <a:p>
                    <a:r>
                      <a:t>385.0</a:t>
                    </a:r>
                  </a:p>
                </c:rich>
              </c:tx>
              <c:showLegendKey val="0"/>
              <c:showVal val="1"/>
              <c:showCatName val="0"/>
              <c:showSerName val="0"/>
              <c:showPercent val="0"/>
              <c:showBubbleSize val="0"/>
            </c:dLbl>
            <c:dLbl>
              <c:idx val="29"/>
              <c:tx>
                <c:rich>
                  <a:bodyPr/>
                  <a:lstStyle/>
                  <a:p>
                    <a:r>
                      <a:t>299.0</a:t>
                    </a:r>
                  </a:p>
                </c:rich>
              </c:tx>
              <c:showLegendKey val="0"/>
              <c:showVal val="1"/>
              <c:showCatName val="0"/>
              <c:showSerName val="0"/>
              <c:showPercent val="0"/>
              <c:showBubbleSize val="0"/>
            </c:dLbl>
            <c:dLbl>
              <c:idx val="30"/>
              <c:tx>
                <c:rich>
                  <a:bodyPr/>
                  <a:lstStyle/>
                  <a:p>
                    <a:r>
                      <a:t>205.0</a:t>
                    </a:r>
                  </a:p>
                </c:rich>
              </c:tx>
              <c:showLegendKey val="0"/>
              <c:showVal val="1"/>
              <c:showCatName val="0"/>
              <c:showSerName val="0"/>
              <c:showPercent val="0"/>
              <c:showBubbleSize val="0"/>
            </c:dLbl>
            <c:dLbl>
              <c:idx val="31"/>
              <c:tx>
                <c:rich>
                  <a:bodyPr/>
                  <a:lstStyle/>
                  <a:p>
                    <a:r>
                      <a:t>105.0</a:t>
                    </a:r>
                  </a:p>
                </c:rich>
              </c:tx>
              <c:showLegendKey val="0"/>
              <c:showVal val="1"/>
              <c:showCatName val="0"/>
              <c:showSerName val="0"/>
              <c:showPercent val="0"/>
              <c:showBubbleSize val="0"/>
            </c:dLbl>
            <c:dLbl>
              <c:idx val="3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Sheet1!$A$2:$A$34</c:f>
              <c:strCache>
                <c:ptCount val="33"/>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pt idx="16">
                  <c:v>Edgewell Beauty Care Antioxidant Sunscreen Adults Cosmetics Liquido 15 - 19 100Ml</c:v>
                </c:pt>
                <c:pt idx="17">
                  <c:v>Edgewell Beauty Care Antioxidant Sunscreen Adults Cosmetics Liquido 50+ 50Ml</c:v>
                </c:pt>
                <c:pt idx="18">
                  <c:v>Edgewell Beauty Care Matte Sunscreen Adults Cosmetics Liquido 30 50Ml</c:v>
                </c:pt>
                <c:pt idx="19">
                  <c:v>Edgewell Beauty Care Sensitive Sunscreen Adults Cosmetics Liquido 50+ 50Ml</c:v>
                </c:pt>
                <c:pt idx="20">
                  <c:v>Edgewell Hawaiian Tropic After Sun After Sun Adults Cosmetics Gel 0 - 5 240Ml</c:v>
                </c:pt>
                <c:pt idx="21">
                  <c:v>Edgewell Hawaiian Tropic Carrot Tanning Adults Cosmetics Crema 10 - 14 240Ml</c:v>
                </c:pt>
                <c:pt idx="22">
                  <c:v>Edgewell Hawaiian Tropic Island Sport Sunscreen Adults Sport Liquido 50 60Ml</c:v>
                </c:pt>
                <c:pt idx="23">
                  <c:v>Edgewell Hawaiian Tropic Other Sunscreen Adults Cosmetics Crema 50+ 240Ml</c:v>
                </c:pt>
                <c:pt idx="24">
                  <c:v>Edgewell Hawaiian Tropic Ozono Sunscreen Adults Cosmetics Liquido 50+ 120Ml</c:v>
                </c:pt>
                <c:pt idx="25">
                  <c:v>Edgewell Hawaiian Tropic Ozono Sunscreen Adults Cosmetics Liquido 50+ 180Ml</c:v>
                </c:pt>
                <c:pt idx="26">
                  <c:v>Edgewell Hawaiian Tropic Ozono Sunscreen Adults Cosmetics Liquido 50+ 240Ml</c:v>
                </c:pt>
                <c:pt idx="27">
                  <c:v>Edgewell Hawaiian Tropic Ozono Sunscreen Adults Cosmetics Liquido 50+ 90Ml</c:v>
                </c:pt>
                <c:pt idx="28">
                  <c:v>Edgewell Hawaiian Tropic Ozono Sunscreen Adults Cosmetics Spray Liquido 50+ 180Ml</c:v>
                </c:pt>
                <c:pt idx="29">
                  <c:v>Edgewell Hawaiian Tropic Sheer Touch Sunscreen Adults Cosmetics Crema 30 - 49 240Ml</c:v>
                </c:pt>
                <c:pt idx="30">
                  <c:v>Edgewell Hawaiian Tropic Sheer Touch Sunscreen Adults Cosmetics Crema 50 120Ml</c:v>
                </c:pt>
                <c:pt idx="31">
                  <c:v>Edgewell Hawaiian Tropic Sheer Touch Sunscreen Adults Cosmetics Liquido 30 - 49 60Ml</c:v>
                </c:pt>
                <c:pt idx="32">
                  <c:v>Edgewell Hawaiian Tropic Tanning Sunscreen Adults Cosmetics Spray Liquido 15 - 19 220Ml</c:v>
                </c:pt>
              </c:strCache>
            </c:strRef>
          </c:cat>
          <c:val>
            <c:numRef>
              <c:f>Sheet1!$B$2:$B$34</c:f>
              <c:numCache>
                <c:formatCode>General</c:formatCode>
                <c:ptCount val="33"/>
                <c:pt idx="0">
                  <c:v>310.0</c:v>
                </c:pt>
                <c:pt idx="1">
                  <c:v>105.0</c:v>
                </c:pt>
                <c:pt idx="2">
                  <c:v>305.0</c:v>
                </c:pt>
                <c:pt idx="3">
                  <c:v>349.0</c:v>
                </c:pt>
                <c:pt idx="4">
                  <c:v>305.0</c:v>
                </c:pt>
                <c:pt idx="5">
                  <c:v>367.5</c:v>
                </c:pt>
                <c:pt idx="6">
                  <c:v>305.0</c:v>
                </c:pt>
                <c:pt idx="7">
                  <c:v>249.0</c:v>
                </c:pt>
                <c:pt idx="8">
                  <c:v>335.0</c:v>
                </c:pt>
                <c:pt idx="9">
                  <c:v>385.0</c:v>
                </c:pt>
                <c:pt idx="10">
                  <c:v>305.0</c:v>
                </c:pt>
                <c:pt idx="11">
                  <c:v>310.0</c:v>
                </c:pt>
                <c:pt idx="12">
                  <c:v>249.0</c:v>
                </c:pt>
                <c:pt idx="13">
                  <c:v>242.0</c:v>
                </c:pt>
                <c:pt idx="14">
                  <c:v>279.0</c:v>
                </c:pt>
                <c:pt idx="15">
                  <c:v>215.0</c:v>
                </c:pt>
                <c:pt idx="16">
                  <c:v>240.0</c:v>
                </c:pt>
                <c:pt idx="17">
                  <c:v>179.0</c:v>
                </c:pt>
                <c:pt idx="18">
                  <c:v>179.0</c:v>
                </c:pt>
                <c:pt idx="19">
                  <c:v>179.0</c:v>
                </c:pt>
                <c:pt idx="20">
                  <c:v>299.0</c:v>
                </c:pt>
                <c:pt idx="21">
                  <c:v>299.0</c:v>
                </c:pt>
                <c:pt idx="22">
                  <c:v>105.0</c:v>
                </c:pt>
                <c:pt idx="23">
                  <c:v>350.0</c:v>
                </c:pt>
                <c:pt idx="24">
                  <c:v>205.0</c:v>
                </c:pt>
                <c:pt idx="25">
                  <c:v>350.0</c:v>
                </c:pt>
                <c:pt idx="26">
                  <c:v>350.0</c:v>
                </c:pt>
                <c:pt idx="27">
                  <c:v>125.0</c:v>
                </c:pt>
                <c:pt idx="28">
                  <c:v>385.0</c:v>
                </c:pt>
                <c:pt idx="29">
                  <c:v>299.0</c:v>
                </c:pt>
                <c:pt idx="30">
                  <c:v>205.0</c:v>
                </c:pt>
                <c:pt idx="31">
                  <c:v>105.0</c:v>
                </c:pt>
                <c:pt idx="3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dLbl>
              <c:idx val="16"/>
              <c:tx>
                <c:rich>
                  <a:bodyPr/>
                  <a:lstStyle/>
                  <a:p>
                    <a:r>
                      <a:t>240.0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179.0</a:t>
                    </a:r>
                  </a:p>
                </c:rich>
              </c:tx>
              <c:showLegendKey val="0"/>
              <c:showVal val="1"/>
              <c:showCatName val="0"/>
              <c:showSerName val="0"/>
              <c:showPercent val="0"/>
              <c:showBubbleSize val="0"/>
            </c:dLbl>
            <c:dLbl>
              <c:idx val="19"/>
              <c:tx>
                <c:rich>
                  <a:bodyPr/>
                  <a:lstStyle/>
                  <a:p>
                    <a:r>
                      <a:t>179.0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105.0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350.0</a:t>
                    </a:r>
                  </a:p>
                </c:rich>
              </c:tx>
              <c:showLegendKey val="0"/>
              <c:showVal val="1"/>
              <c:showCatName val="0"/>
              <c:showSerName val="0"/>
              <c:showPercent val="0"/>
              <c:showBubbleSize val="0"/>
            </c:dLbl>
            <c:dLbl>
              <c:idx val="26"/>
              <c:tx>
                <c:rich>
                  <a:bodyPr/>
                  <a:lstStyle/>
                  <a:p>
                    <a:r>
                      <a:t>350.0</a:t>
                    </a:r>
                  </a:p>
                </c:rich>
              </c:tx>
              <c:showLegendKey val="0"/>
              <c:showVal val="1"/>
              <c:showCatName val="0"/>
              <c:showSerName val="0"/>
              <c:showPercent val="0"/>
              <c:showBubbleSize val="0"/>
            </c:dLbl>
            <c:dLbl>
              <c:idx val="27"/>
              <c:tx>
                <c:rich>
                  <a:bodyPr/>
                  <a:lstStyle/>
                  <a:p>
                    <a:r>
                      <a:t>125.0</a:t>
                    </a:r>
                  </a:p>
                </c:rich>
              </c:tx>
              <c:showLegendKey val="0"/>
              <c:showVal val="1"/>
              <c:showCatName val="0"/>
              <c:showSerName val="0"/>
              <c:showPercent val="0"/>
              <c:showBubbleSize val="0"/>
            </c:dLbl>
            <c:dLbl>
              <c:idx val="28"/>
              <c:tx>
                <c:rich>
                  <a:bodyPr/>
                  <a:lstStyle/>
                  <a:p>
                    <a:r>
                      <a:t>385.0</a:t>
                    </a:r>
                  </a:p>
                </c:rich>
              </c:tx>
              <c:showLegendKey val="0"/>
              <c:showVal val="1"/>
              <c:showCatName val="0"/>
              <c:showSerName val="0"/>
              <c:showPercent val="0"/>
              <c:showBubbleSize val="0"/>
            </c:dLbl>
            <c:dLbl>
              <c:idx val="29"/>
              <c:tx>
                <c:rich>
                  <a:bodyPr/>
                  <a:lstStyle/>
                  <a:p>
                    <a:r>
                      <a:t>299.0</a:t>
                    </a:r>
                  </a:p>
                </c:rich>
              </c:tx>
              <c:showLegendKey val="0"/>
              <c:showVal val="1"/>
              <c:showCatName val="0"/>
              <c:showSerName val="0"/>
              <c:showPercent val="0"/>
              <c:showBubbleSize val="0"/>
            </c:dLbl>
            <c:dLbl>
              <c:idx val="30"/>
              <c:tx>
                <c:rich>
                  <a:bodyPr/>
                  <a:lstStyle/>
                  <a:p>
                    <a:r>
                      <a:t>205.0</a:t>
                    </a:r>
                  </a:p>
                </c:rich>
              </c:tx>
              <c:showLegendKey val="0"/>
              <c:showVal val="1"/>
              <c:showCatName val="0"/>
              <c:showSerName val="0"/>
              <c:showPercent val="0"/>
              <c:showBubbleSize val="0"/>
            </c:dLbl>
            <c:dLbl>
              <c:idx val="31"/>
              <c:tx>
                <c:rich>
                  <a:bodyPr/>
                  <a:lstStyle/>
                  <a:p>
                    <a:r>
                      <a:t>105.0</a:t>
                    </a:r>
                  </a:p>
                </c:rich>
              </c:tx>
              <c:showLegendKey val="0"/>
              <c:showVal val="1"/>
              <c:showCatName val="0"/>
              <c:showSerName val="0"/>
              <c:showPercent val="0"/>
              <c:showBubbleSize val="0"/>
            </c:dLbl>
            <c:dLbl>
              <c:idx val="3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Sheet1!$A$2:$A$34</c:f>
              <c:strCache>
                <c:ptCount val="33"/>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pt idx="16">
                  <c:v>Edgewell Beauty Care Antioxidant Sunscreen Adults Cosmetics Liquido 15 - 19 100Ml</c:v>
                </c:pt>
                <c:pt idx="17">
                  <c:v>Edgewell Beauty Care Antioxidant Sunscreen Adults Cosmetics Liquido 50+ 50Ml</c:v>
                </c:pt>
                <c:pt idx="18">
                  <c:v>Edgewell Beauty Care Matte Sunscreen Adults Cosmetics Liquido 30 50Ml</c:v>
                </c:pt>
                <c:pt idx="19">
                  <c:v>Edgewell Beauty Care Sensitive Sunscreen Adults Cosmetics Liquido 50+ 50Ml</c:v>
                </c:pt>
                <c:pt idx="20">
                  <c:v>Edgewell Hawaiian Tropic After Sun After Sun Adults Cosmetics Gel 0 - 5 240Ml</c:v>
                </c:pt>
                <c:pt idx="21">
                  <c:v>Edgewell Hawaiian Tropic Carrot Tanning Adults Cosmetics Crema 10 - 14 240Ml</c:v>
                </c:pt>
                <c:pt idx="22">
                  <c:v>Edgewell Hawaiian Tropic Island Sport Sunscreen Adults Sport Liquido 50 60Ml</c:v>
                </c:pt>
                <c:pt idx="23">
                  <c:v>Edgewell Hawaiian Tropic Other Sunscreen Adults Cosmetics Crema 50+ 240Ml</c:v>
                </c:pt>
                <c:pt idx="24">
                  <c:v>Edgewell Hawaiian Tropic Ozono Sunscreen Adults Cosmetics Liquido 50+ 120Ml</c:v>
                </c:pt>
                <c:pt idx="25">
                  <c:v>Edgewell Hawaiian Tropic Ozono Sunscreen Adults Cosmetics Liquido 50+ 180Ml</c:v>
                </c:pt>
                <c:pt idx="26">
                  <c:v>Edgewell Hawaiian Tropic Ozono Sunscreen Adults Cosmetics Liquido 50+ 240Ml</c:v>
                </c:pt>
                <c:pt idx="27">
                  <c:v>Edgewell Hawaiian Tropic Ozono Sunscreen Adults Cosmetics Liquido 50+ 90Ml</c:v>
                </c:pt>
                <c:pt idx="28">
                  <c:v>Edgewell Hawaiian Tropic Ozono Sunscreen Adults Cosmetics Spray Liquido 50+ 180Ml</c:v>
                </c:pt>
                <c:pt idx="29">
                  <c:v>Edgewell Hawaiian Tropic Sheer Touch Sunscreen Adults Cosmetics Crema 30 - 49 240Ml</c:v>
                </c:pt>
                <c:pt idx="30">
                  <c:v>Edgewell Hawaiian Tropic Sheer Touch Sunscreen Adults Cosmetics Crema 50 120Ml</c:v>
                </c:pt>
                <c:pt idx="31">
                  <c:v>Edgewell Hawaiian Tropic Sheer Touch Sunscreen Adults Cosmetics Liquido 30 - 49 60Ml</c:v>
                </c:pt>
                <c:pt idx="32">
                  <c:v>Edgewell Hawaiian Tropic Tanning Sunscreen Adults Cosmetics Spray Liquido 15 - 19 220Ml</c:v>
                </c:pt>
              </c:strCache>
            </c:strRef>
          </c:cat>
          <c:val>
            <c:numRef>
              <c:f>Sheet1!$B$2:$B$34</c:f>
              <c:numCache>
                <c:formatCode>General</c:formatCode>
                <c:ptCount val="33"/>
                <c:pt idx="0">
                  <c:v>310.0</c:v>
                </c:pt>
                <c:pt idx="1">
                  <c:v>105.0</c:v>
                </c:pt>
                <c:pt idx="2">
                  <c:v>305.0</c:v>
                </c:pt>
                <c:pt idx="3">
                  <c:v>349.0</c:v>
                </c:pt>
                <c:pt idx="4">
                  <c:v>305.0</c:v>
                </c:pt>
                <c:pt idx="5">
                  <c:v>367.5</c:v>
                </c:pt>
                <c:pt idx="6">
                  <c:v>305.0</c:v>
                </c:pt>
                <c:pt idx="7">
                  <c:v>249.0</c:v>
                </c:pt>
                <c:pt idx="8">
                  <c:v>335.0</c:v>
                </c:pt>
                <c:pt idx="9">
                  <c:v>385.0</c:v>
                </c:pt>
                <c:pt idx="10">
                  <c:v>305.0</c:v>
                </c:pt>
                <c:pt idx="11">
                  <c:v>310.0</c:v>
                </c:pt>
                <c:pt idx="12">
                  <c:v>249.0</c:v>
                </c:pt>
                <c:pt idx="13">
                  <c:v>242.0</c:v>
                </c:pt>
                <c:pt idx="14">
                  <c:v>279.0</c:v>
                </c:pt>
                <c:pt idx="15">
                  <c:v>215.0</c:v>
                </c:pt>
                <c:pt idx="16">
                  <c:v>240.0</c:v>
                </c:pt>
                <c:pt idx="17">
                  <c:v>179.0</c:v>
                </c:pt>
                <c:pt idx="18">
                  <c:v>179.0</c:v>
                </c:pt>
                <c:pt idx="19">
                  <c:v>179.0</c:v>
                </c:pt>
                <c:pt idx="20">
                  <c:v>299.0</c:v>
                </c:pt>
                <c:pt idx="21">
                  <c:v>299.0</c:v>
                </c:pt>
                <c:pt idx="22">
                  <c:v>105.0</c:v>
                </c:pt>
                <c:pt idx="23">
                  <c:v>350.0</c:v>
                </c:pt>
                <c:pt idx="24">
                  <c:v>205.0</c:v>
                </c:pt>
                <c:pt idx="25">
                  <c:v>350.0</c:v>
                </c:pt>
                <c:pt idx="26">
                  <c:v>350.0</c:v>
                </c:pt>
                <c:pt idx="27">
                  <c:v>125.0</c:v>
                </c:pt>
                <c:pt idx="28">
                  <c:v>385.0</c:v>
                </c:pt>
                <c:pt idx="29">
                  <c:v>299.0</c:v>
                </c:pt>
                <c:pt idx="30">
                  <c:v>205.0</c:v>
                </c:pt>
                <c:pt idx="31">
                  <c:v>105.0</c:v>
                </c:pt>
                <c:pt idx="3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dLbl>
              <c:idx val="16"/>
              <c:tx>
                <c:rich>
                  <a:bodyPr/>
                  <a:lstStyle/>
                  <a:p>
                    <a:r>
                      <a:t>240.0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179.0</a:t>
                    </a:r>
                  </a:p>
                </c:rich>
              </c:tx>
              <c:showLegendKey val="0"/>
              <c:showVal val="1"/>
              <c:showCatName val="0"/>
              <c:showSerName val="0"/>
              <c:showPercent val="0"/>
              <c:showBubbleSize val="0"/>
            </c:dLbl>
            <c:dLbl>
              <c:idx val="19"/>
              <c:tx>
                <c:rich>
                  <a:bodyPr/>
                  <a:lstStyle/>
                  <a:p>
                    <a:r>
                      <a:t>179.0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105.0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350.0</a:t>
                    </a:r>
                  </a:p>
                </c:rich>
              </c:tx>
              <c:showLegendKey val="0"/>
              <c:showVal val="1"/>
              <c:showCatName val="0"/>
              <c:showSerName val="0"/>
              <c:showPercent val="0"/>
              <c:showBubbleSize val="0"/>
            </c:dLbl>
            <c:dLbl>
              <c:idx val="26"/>
              <c:tx>
                <c:rich>
                  <a:bodyPr/>
                  <a:lstStyle/>
                  <a:p>
                    <a:r>
                      <a:t>350.0</a:t>
                    </a:r>
                  </a:p>
                </c:rich>
              </c:tx>
              <c:showLegendKey val="0"/>
              <c:showVal val="1"/>
              <c:showCatName val="0"/>
              <c:showSerName val="0"/>
              <c:showPercent val="0"/>
              <c:showBubbleSize val="0"/>
            </c:dLbl>
            <c:dLbl>
              <c:idx val="27"/>
              <c:tx>
                <c:rich>
                  <a:bodyPr/>
                  <a:lstStyle/>
                  <a:p>
                    <a:r>
                      <a:t>125.0</a:t>
                    </a:r>
                  </a:p>
                </c:rich>
              </c:tx>
              <c:showLegendKey val="0"/>
              <c:showVal val="1"/>
              <c:showCatName val="0"/>
              <c:showSerName val="0"/>
              <c:showPercent val="0"/>
              <c:showBubbleSize val="0"/>
            </c:dLbl>
            <c:dLbl>
              <c:idx val="28"/>
              <c:tx>
                <c:rich>
                  <a:bodyPr/>
                  <a:lstStyle/>
                  <a:p>
                    <a:r>
                      <a:t>385.0</a:t>
                    </a:r>
                  </a:p>
                </c:rich>
              </c:tx>
              <c:showLegendKey val="0"/>
              <c:showVal val="1"/>
              <c:showCatName val="0"/>
              <c:showSerName val="0"/>
              <c:showPercent val="0"/>
              <c:showBubbleSize val="0"/>
            </c:dLbl>
            <c:dLbl>
              <c:idx val="29"/>
              <c:tx>
                <c:rich>
                  <a:bodyPr/>
                  <a:lstStyle/>
                  <a:p>
                    <a:r>
                      <a:t>299.0</a:t>
                    </a:r>
                  </a:p>
                </c:rich>
              </c:tx>
              <c:showLegendKey val="0"/>
              <c:showVal val="1"/>
              <c:showCatName val="0"/>
              <c:showSerName val="0"/>
              <c:showPercent val="0"/>
              <c:showBubbleSize val="0"/>
            </c:dLbl>
            <c:dLbl>
              <c:idx val="30"/>
              <c:tx>
                <c:rich>
                  <a:bodyPr/>
                  <a:lstStyle/>
                  <a:p>
                    <a:r>
                      <a:t>205.0</a:t>
                    </a:r>
                  </a:p>
                </c:rich>
              </c:tx>
              <c:showLegendKey val="0"/>
              <c:showVal val="1"/>
              <c:showCatName val="0"/>
              <c:showSerName val="0"/>
              <c:showPercent val="0"/>
              <c:showBubbleSize val="0"/>
            </c:dLbl>
            <c:dLbl>
              <c:idx val="31"/>
              <c:tx>
                <c:rich>
                  <a:bodyPr/>
                  <a:lstStyle/>
                  <a:p>
                    <a:r>
                      <a:t>105.0</a:t>
                    </a:r>
                  </a:p>
                </c:rich>
              </c:tx>
              <c:showLegendKey val="0"/>
              <c:showVal val="1"/>
              <c:showCatName val="0"/>
              <c:showSerName val="0"/>
              <c:showPercent val="0"/>
              <c:showBubbleSize val="0"/>
            </c:dLbl>
            <c:dLbl>
              <c:idx val="3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Sheet1!$A$2:$A$34</c:f>
              <c:strCache>
                <c:ptCount val="33"/>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pt idx="16">
                  <c:v>Edgewell Beauty Care Antioxidant Sunscreen Adults Cosmetics Liquido 15 - 19 100Ml</c:v>
                </c:pt>
                <c:pt idx="17">
                  <c:v>Edgewell Beauty Care Antioxidant Sunscreen Adults Cosmetics Liquido 50+ 50Ml</c:v>
                </c:pt>
                <c:pt idx="18">
                  <c:v>Edgewell Beauty Care Matte Sunscreen Adults Cosmetics Liquido 30 50Ml</c:v>
                </c:pt>
                <c:pt idx="19">
                  <c:v>Edgewell Beauty Care Sensitive Sunscreen Adults Cosmetics Liquido 50+ 50Ml</c:v>
                </c:pt>
                <c:pt idx="20">
                  <c:v>Edgewell Hawaiian Tropic After Sun After Sun Adults Cosmetics Gel 0 - 5 240Ml</c:v>
                </c:pt>
                <c:pt idx="21">
                  <c:v>Edgewell Hawaiian Tropic Carrot Tanning Adults Cosmetics Crema 10 - 14 240Ml</c:v>
                </c:pt>
                <c:pt idx="22">
                  <c:v>Edgewell Hawaiian Tropic Island Sport Sunscreen Adults Sport Liquido 50 60Ml</c:v>
                </c:pt>
                <c:pt idx="23">
                  <c:v>Edgewell Hawaiian Tropic Other Sunscreen Adults Cosmetics Crema 50+ 240Ml</c:v>
                </c:pt>
                <c:pt idx="24">
                  <c:v>Edgewell Hawaiian Tropic Ozono Sunscreen Adults Cosmetics Liquido 50+ 120Ml</c:v>
                </c:pt>
                <c:pt idx="25">
                  <c:v>Edgewell Hawaiian Tropic Ozono Sunscreen Adults Cosmetics Liquido 50+ 180Ml</c:v>
                </c:pt>
                <c:pt idx="26">
                  <c:v>Edgewell Hawaiian Tropic Ozono Sunscreen Adults Cosmetics Liquido 50+ 240Ml</c:v>
                </c:pt>
                <c:pt idx="27">
                  <c:v>Edgewell Hawaiian Tropic Ozono Sunscreen Adults Cosmetics Liquido 50+ 90Ml</c:v>
                </c:pt>
                <c:pt idx="28">
                  <c:v>Edgewell Hawaiian Tropic Ozono Sunscreen Adults Cosmetics Spray Liquido 50+ 180Ml</c:v>
                </c:pt>
                <c:pt idx="29">
                  <c:v>Edgewell Hawaiian Tropic Sheer Touch Sunscreen Adults Cosmetics Crema 30 - 49 240Ml</c:v>
                </c:pt>
                <c:pt idx="30">
                  <c:v>Edgewell Hawaiian Tropic Sheer Touch Sunscreen Adults Cosmetics Crema 50 120Ml</c:v>
                </c:pt>
                <c:pt idx="31">
                  <c:v>Edgewell Hawaiian Tropic Sheer Touch Sunscreen Adults Cosmetics Liquido 30 - 49 60Ml</c:v>
                </c:pt>
                <c:pt idx="32">
                  <c:v>Edgewell Hawaiian Tropic Tanning Sunscreen Adults Cosmetics Spray Liquido 15 - 19 220Ml</c:v>
                </c:pt>
              </c:strCache>
            </c:strRef>
          </c:cat>
          <c:val>
            <c:numRef>
              <c:f>Sheet1!$B$2:$B$34</c:f>
              <c:numCache>
                <c:formatCode>General</c:formatCode>
                <c:ptCount val="33"/>
                <c:pt idx="0">
                  <c:v>310.0</c:v>
                </c:pt>
                <c:pt idx="1">
                  <c:v>105.0</c:v>
                </c:pt>
                <c:pt idx="2">
                  <c:v>305.0</c:v>
                </c:pt>
                <c:pt idx="3">
                  <c:v>349.0</c:v>
                </c:pt>
                <c:pt idx="4">
                  <c:v>305.0</c:v>
                </c:pt>
                <c:pt idx="5">
                  <c:v>367.5</c:v>
                </c:pt>
                <c:pt idx="6">
                  <c:v>305.0</c:v>
                </c:pt>
                <c:pt idx="7">
                  <c:v>249.0</c:v>
                </c:pt>
                <c:pt idx="8">
                  <c:v>335.0</c:v>
                </c:pt>
                <c:pt idx="9">
                  <c:v>385.0</c:v>
                </c:pt>
                <c:pt idx="10">
                  <c:v>305.0</c:v>
                </c:pt>
                <c:pt idx="11">
                  <c:v>310.0</c:v>
                </c:pt>
                <c:pt idx="12">
                  <c:v>249.0</c:v>
                </c:pt>
                <c:pt idx="13">
                  <c:v>242.0</c:v>
                </c:pt>
                <c:pt idx="14">
                  <c:v>279.0</c:v>
                </c:pt>
                <c:pt idx="15">
                  <c:v>215.0</c:v>
                </c:pt>
                <c:pt idx="16">
                  <c:v>240.0</c:v>
                </c:pt>
                <c:pt idx="17">
                  <c:v>179.0</c:v>
                </c:pt>
                <c:pt idx="18">
                  <c:v>179.0</c:v>
                </c:pt>
                <c:pt idx="19">
                  <c:v>179.0</c:v>
                </c:pt>
                <c:pt idx="20">
                  <c:v>299.0</c:v>
                </c:pt>
                <c:pt idx="21">
                  <c:v>299.0</c:v>
                </c:pt>
                <c:pt idx="22">
                  <c:v>105.0</c:v>
                </c:pt>
                <c:pt idx="23">
                  <c:v>350.0</c:v>
                </c:pt>
                <c:pt idx="24">
                  <c:v>205.0</c:v>
                </c:pt>
                <c:pt idx="25">
                  <c:v>350.0</c:v>
                </c:pt>
                <c:pt idx="26">
                  <c:v>350.0</c:v>
                </c:pt>
                <c:pt idx="27">
                  <c:v>125.0</c:v>
                </c:pt>
                <c:pt idx="28">
                  <c:v>385.0</c:v>
                </c:pt>
                <c:pt idx="29">
                  <c:v>299.0</c:v>
                </c:pt>
                <c:pt idx="30">
                  <c:v>205.0</c:v>
                </c:pt>
                <c:pt idx="31">
                  <c:v>105.0</c:v>
                </c:pt>
                <c:pt idx="3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279.0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dLbl>
              <c:idx val="14"/>
              <c:tx>
                <c:rich>
                  <a:bodyPr/>
                  <a:lstStyle/>
                  <a:p>
                    <a:r>
                      <a:t>240.0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105.0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350.0</a:t>
                    </a:r>
                  </a:p>
                </c:rich>
              </c:tx>
              <c:showLegendKey val="0"/>
              <c:showVal val="1"/>
              <c:showCatName val="0"/>
              <c:showSerName val="0"/>
              <c:showPercent val="0"/>
              <c:showBubbleSize val="0"/>
            </c:dLbl>
            <c:dLbl>
              <c:idx val="25"/>
              <c:tx>
                <c:rich>
                  <a:bodyPr/>
                  <a:lstStyle/>
                  <a:p>
                    <a:r>
                      <a:t>125.0</a:t>
                    </a:r>
                  </a:p>
                </c:rich>
              </c:tx>
              <c:showLegendKey val="0"/>
              <c:showVal val="1"/>
              <c:showCatName val="0"/>
              <c:showSerName val="0"/>
              <c:showPercent val="0"/>
              <c:showBubbleSize val="0"/>
            </c:dLbl>
            <c:dLbl>
              <c:idx val="26"/>
              <c:tx>
                <c:rich>
                  <a:bodyPr/>
                  <a:lstStyle/>
                  <a:p>
                    <a:r>
                      <a:t>385.0</a:t>
                    </a:r>
                  </a:p>
                </c:rich>
              </c:tx>
              <c:showLegendKey val="0"/>
              <c:showVal val="1"/>
              <c:showCatName val="0"/>
              <c:showSerName val="0"/>
              <c:showPercent val="0"/>
              <c:showBubbleSize val="0"/>
            </c:dLbl>
            <c:dLbl>
              <c:idx val="27"/>
              <c:tx>
                <c:rich>
                  <a:bodyPr/>
                  <a:lstStyle/>
                  <a:p>
                    <a:r>
                      <a:t>299.0</a:t>
                    </a:r>
                  </a:p>
                </c:rich>
              </c:tx>
              <c:showLegendKey val="0"/>
              <c:showVal val="1"/>
              <c:showCatName val="0"/>
              <c:showSerName val="0"/>
              <c:showPercent val="0"/>
              <c:showBubbleSize val="0"/>
            </c:dLbl>
            <c:dLbl>
              <c:idx val="28"/>
              <c:tx>
                <c:rich>
                  <a:bodyPr/>
                  <a:lstStyle/>
                  <a:p>
                    <a:r>
                      <a:t>205.0</a:t>
                    </a:r>
                  </a:p>
                </c:rich>
              </c:tx>
              <c:showLegendKey val="0"/>
              <c:showVal val="1"/>
              <c:showCatName val="0"/>
              <c:showSerName val="0"/>
              <c:showPercent val="0"/>
              <c:showBubbleSize val="0"/>
            </c:dLbl>
            <c:dLbl>
              <c:idx val="29"/>
              <c:tx>
                <c:rich>
                  <a:bodyPr/>
                  <a:lstStyle/>
                  <a:p>
                    <a:r>
                      <a:t>105.0</a:t>
                    </a:r>
                  </a:p>
                </c:rich>
              </c:tx>
              <c:showLegendKey val="0"/>
              <c:showVal val="1"/>
              <c:showCatName val="0"/>
              <c:showSerName val="0"/>
              <c:showPercent val="0"/>
              <c:showBubbleSize val="0"/>
            </c:dLbl>
            <c:dLbl>
              <c:idx val="3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Sheet1!$A$2:$A$32</c:f>
              <c:strCache>
                <c:ptCount val="31"/>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Tanning Tanning Adults Cosmetics Spray Aceite 0 - 5 237Ml</c:v>
                </c:pt>
                <c:pt idx="13">
                  <c:v>Edgewell Banana Boat Ultra Sunscreen Adults Sport Roll-On 60+ 75Ml</c:v>
                </c:pt>
                <c:pt idx="14">
                  <c:v>Edgewell Beauty Care Antioxidant Sunscreen Adults Cosmetics Liquido 15 - 19 100Ml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After Sun After Sun Adults Cosmetics Gel 0 - 5 240Ml</c:v>
                </c:pt>
                <c:pt idx="19">
                  <c:v>Edgewell Hawaiian Tropic Carrot Tanning Adults Cosmetics Crema 10 - 14 240Ml</c:v>
                </c:pt>
                <c:pt idx="20">
                  <c:v>Edgewell Hawaiian Tropic Island Sport Sunscreen Adults Sport Liquido 50 60Ml</c:v>
                </c:pt>
                <c:pt idx="21">
                  <c:v>Edgewell Hawaiian Tropic Other Sunscreen Adults Cosmetics Crema 50+ 240Ml</c:v>
                </c:pt>
                <c:pt idx="22">
                  <c:v>Edgewell Hawaiian Tropic Ozono Sunscreen Adults Cosmetics Liquido 50+ 120Ml</c:v>
                </c:pt>
                <c:pt idx="23">
                  <c:v>Edgewell Hawaiian Tropic Ozono Sunscreen Adults Cosmetics Liquido 50+ 180Ml</c:v>
                </c:pt>
                <c:pt idx="24">
                  <c:v>Edgewell Hawaiian Tropic Ozono Sunscreen Adults Cosmetics Liquido 50+ 240Ml</c:v>
                </c:pt>
                <c:pt idx="25">
                  <c:v>Edgewell Hawaiian Tropic Ozono Sunscreen Adults Cosmetics Liquido 50+ 90Ml</c:v>
                </c:pt>
                <c:pt idx="26">
                  <c:v>Edgewell Hawaiian Tropic Ozono Sunscreen Adults Cosmetics Spray Liquido 50+ 180Ml</c:v>
                </c:pt>
                <c:pt idx="27">
                  <c:v>Edgewell Hawaiian Tropic Sheer Touch Sunscreen Adults Cosmetics Crema 30 - 49 240Ml</c:v>
                </c:pt>
                <c:pt idx="28">
                  <c:v>Edgewell Hawaiian Tropic Sheer Touch Sunscreen Adults Cosmetics Crema 50 120Ml</c:v>
                </c:pt>
                <c:pt idx="29">
                  <c:v>Edgewell Hawaiian Tropic Sheer Touch Sunscreen Adults Cosmetics Liquido 30 - 49 60Ml</c:v>
                </c:pt>
                <c:pt idx="30">
                  <c:v>Edgewell Hawaiian Tropic Tanning Sunscreen Adults Cosmetics Spray Liquido 15 - 19 220Ml</c:v>
                </c:pt>
              </c:strCache>
            </c:strRef>
          </c:cat>
          <c:val>
            <c:numRef>
              <c:f>Sheet1!$B$2:$B$32</c:f>
              <c:numCache>
                <c:formatCode>General</c:formatCode>
                <c:ptCount val="31"/>
                <c:pt idx="0">
                  <c:v>310.0</c:v>
                </c:pt>
                <c:pt idx="1">
                  <c:v>305.0</c:v>
                </c:pt>
                <c:pt idx="2">
                  <c:v>349.0</c:v>
                </c:pt>
                <c:pt idx="3">
                  <c:v>305.0</c:v>
                </c:pt>
                <c:pt idx="4">
                  <c:v>367.5</c:v>
                </c:pt>
                <c:pt idx="5">
                  <c:v>305.0</c:v>
                </c:pt>
                <c:pt idx="6">
                  <c:v>335.0</c:v>
                </c:pt>
                <c:pt idx="7">
                  <c:v>385.0</c:v>
                </c:pt>
                <c:pt idx="8">
                  <c:v>305.0</c:v>
                </c:pt>
                <c:pt idx="9">
                  <c:v>310.0</c:v>
                </c:pt>
                <c:pt idx="10">
                  <c:v>249.0</c:v>
                </c:pt>
                <c:pt idx="11">
                  <c:v>242.0</c:v>
                </c:pt>
                <c:pt idx="12">
                  <c:v>279.0</c:v>
                </c:pt>
                <c:pt idx="13">
                  <c:v>215.0</c:v>
                </c:pt>
                <c:pt idx="14">
                  <c:v>240.0</c:v>
                </c:pt>
                <c:pt idx="15">
                  <c:v>179.0</c:v>
                </c:pt>
                <c:pt idx="16">
                  <c:v>179.0</c:v>
                </c:pt>
                <c:pt idx="17">
                  <c:v>179.0</c:v>
                </c:pt>
                <c:pt idx="18">
                  <c:v>299.0</c:v>
                </c:pt>
                <c:pt idx="19">
                  <c:v>299.0</c:v>
                </c:pt>
                <c:pt idx="20">
                  <c:v>105.0</c:v>
                </c:pt>
                <c:pt idx="21">
                  <c:v>350.0</c:v>
                </c:pt>
                <c:pt idx="22">
                  <c:v>205.0</c:v>
                </c:pt>
                <c:pt idx="23">
                  <c:v>350.0</c:v>
                </c:pt>
                <c:pt idx="24">
                  <c:v>350.0</c:v>
                </c:pt>
                <c:pt idx="25">
                  <c:v>125.0</c:v>
                </c:pt>
                <c:pt idx="26">
                  <c:v>385.0</c:v>
                </c:pt>
                <c:pt idx="27">
                  <c:v>299.0</c:v>
                </c:pt>
                <c:pt idx="28">
                  <c:v>205.0</c:v>
                </c:pt>
                <c:pt idx="29">
                  <c:v>105.0</c:v>
                </c:pt>
                <c:pt idx="3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240.0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299.0</a:t>
                    </a:r>
                  </a:p>
                </c:rich>
              </c:tx>
              <c:showLegendKey val="0"/>
              <c:showVal val="1"/>
              <c:showCatName val="0"/>
              <c:showSerName val="0"/>
              <c:showPercent val="0"/>
              <c:showBubbleSize val="0"/>
            </c:dLbl>
            <c:dLbl>
              <c:idx val="17"/>
              <c:tx>
                <c:rich>
                  <a:bodyPr/>
                  <a:lstStyle/>
                  <a:p>
                    <a:r>
                      <a:t>299.0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350.0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385.0</a:t>
                    </a:r>
                  </a:p>
                </c:rich>
              </c:tx>
              <c:showLegendKey val="0"/>
              <c:showVal val="1"/>
              <c:showCatName val="0"/>
              <c:showSerName val="0"/>
              <c:showPercent val="0"/>
              <c:showBubbleSize val="0"/>
            </c:dLbl>
            <c:dLbl>
              <c:idx val="23"/>
              <c:tx>
                <c:rich>
                  <a:bodyPr/>
                  <a:lstStyle/>
                  <a:p>
                    <a:r>
                      <a:t>205.0</a:t>
                    </a:r>
                  </a:p>
                </c:rich>
              </c:tx>
              <c:showLegendKey val="0"/>
              <c:showVal val="1"/>
              <c:showCatName val="0"/>
              <c:showSerName val="0"/>
              <c:showPercent val="0"/>
              <c:showBubbleSize val="0"/>
            </c:dLbl>
            <c:dLbl>
              <c:idx val="24"/>
              <c:tx>
                <c:rich>
                  <a:bodyPr/>
                  <a:lstStyle/>
                  <a:p>
                    <a:r>
                      <a:t>105.0</a:t>
                    </a:r>
                  </a:p>
                </c:rich>
              </c:tx>
              <c:showLegendKey val="0"/>
              <c:showVal val="1"/>
              <c:showCatName val="0"/>
              <c:showSerName val="0"/>
              <c:showPercent val="0"/>
              <c:showBubbleSize val="0"/>
            </c:dLbl>
            <c:dLbl>
              <c:idx val="25"/>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Sheet1!$A$2:$A$27</c:f>
              <c:strCache>
                <c:ptCount val="26"/>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Beauty Care Antioxidant Sunscreen Adults Cosmetics Liquido 15 - 19 100Ml</c:v>
                </c:pt>
                <c:pt idx="13">
                  <c:v>Edgewell Beauty Care Antioxidant Sunscreen Adults Cosmetics Liquido 50+ 50Ml</c:v>
                </c:pt>
                <c:pt idx="14">
                  <c:v>Edgewell Beauty Care Matte Sunscreen Adults Cosmetics Liquido 30 50Ml</c:v>
                </c:pt>
                <c:pt idx="15">
                  <c:v>Edgewell Beauty Care Sensitive Sunscreen Adults Cosmetics Liquido 50+ 50Ml</c:v>
                </c:pt>
                <c:pt idx="16">
                  <c:v>Edgewell Hawaiian Tropic After Sun After Sun Adults Cosmetics Gel 0 - 5 240Ml</c:v>
                </c:pt>
                <c:pt idx="17">
                  <c:v>Edgewell Hawaiian Tropic Carrot Tanning Adults Cosmetics Crema 10 - 14 240Ml</c:v>
                </c:pt>
                <c:pt idx="18">
                  <c:v>Edgewell Hawaiian Tropic Island Sport Sunscreen Adults Sport Liquido 50 60Ml</c:v>
                </c:pt>
                <c:pt idx="19">
                  <c:v>Edgewell Hawaiian Tropic Other Sunscreen Adults Cosmetics Crema 50+ 240Ml</c:v>
                </c:pt>
                <c:pt idx="20">
                  <c:v>Edgewell Hawaiian Tropic Ozono Sunscreen Adults Cosmetics Liquido 50+ 180Ml</c:v>
                </c:pt>
                <c:pt idx="21">
                  <c:v>Edgewell Hawaiian Tropic Ozono Sunscreen Adults Cosmetics Liquido 50+ 240Ml</c:v>
                </c:pt>
                <c:pt idx="22">
                  <c:v>Edgewell Hawaiian Tropic Ozono Sunscreen Adults Cosmetics Spray Liquido 50+ 180Ml</c:v>
                </c:pt>
                <c:pt idx="23">
                  <c:v>Edgewell Hawaiian Tropic Sheer Touch Sunscreen Adults Cosmetics Crema 50 120Ml</c:v>
                </c:pt>
                <c:pt idx="24">
                  <c:v>Edgewell Hawaiian Tropic Sheer Touch Sunscreen Adults Cosmetics Liquido 30 - 49 60Ml</c:v>
                </c:pt>
                <c:pt idx="25">
                  <c:v>Edgewell Hawaiian Tropic Tanning Sunscreen Adults Cosmetics Spray Liquido 15 - 19 220Ml</c:v>
                </c:pt>
              </c:strCache>
            </c:strRef>
          </c:cat>
          <c:val>
            <c:numRef>
              <c:f>Sheet1!$B$2:$B$27</c:f>
              <c:numCache>
                <c:formatCode>General</c:formatCode>
                <c:ptCount val="26"/>
                <c:pt idx="0">
                  <c:v>310.0</c:v>
                </c:pt>
                <c:pt idx="1">
                  <c:v>105.0</c:v>
                </c:pt>
                <c:pt idx="2">
                  <c:v>305.0</c:v>
                </c:pt>
                <c:pt idx="3">
                  <c:v>349.0</c:v>
                </c:pt>
                <c:pt idx="4">
                  <c:v>305.0</c:v>
                </c:pt>
                <c:pt idx="5">
                  <c:v>385.0</c:v>
                </c:pt>
                <c:pt idx="6">
                  <c:v>305.0</c:v>
                </c:pt>
                <c:pt idx="7">
                  <c:v>385.0</c:v>
                </c:pt>
                <c:pt idx="8">
                  <c:v>305.0</c:v>
                </c:pt>
                <c:pt idx="9">
                  <c:v>310.0</c:v>
                </c:pt>
                <c:pt idx="10">
                  <c:v>249.0</c:v>
                </c:pt>
                <c:pt idx="11">
                  <c:v>242.0</c:v>
                </c:pt>
                <c:pt idx="12">
                  <c:v>240.0</c:v>
                </c:pt>
                <c:pt idx="13">
                  <c:v>179.0</c:v>
                </c:pt>
                <c:pt idx="14">
                  <c:v>179.0</c:v>
                </c:pt>
                <c:pt idx="15">
                  <c:v>179.0</c:v>
                </c:pt>
                <c:pt idx="16">
                  <c:v>299.0</c:v>
                </c:pt>
                <c:pt idx="17">
                  <c:v>299.0</c:v>
                </c:pt>
                <c:pt idx="18">
                  <c:v>105.0</c:v>
                </c:pt>
                <c:pt idx="19">
                  <c:v>350.0</c:v>
                </c:pt>
                <c:pt idx="20">
                  <c:v>350.0</c:v>
                </c:pt>
                <c:pt idx="21">
                  <c:v>350.0</c:v>
                </c:pt>
                <c:pt idx="22">
                  <c:v>385.0</c:v>
                </c:pt>
                <c:pt idx="23">
                  <c:v>205.0</c:v>
                </c:pt>
                <c:pt idx="24">
                  <c:v>105.0</c:v>
                </c:pt>
                <c:pt idx="25">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279.0</a:t>
                    </a:r>
                  </a:p>
                </c:rich>
              </c:tx>
              <c:showLegendKey val="0"/>
              <c:showVal val="1"/>
              <c:showCatName val="0"/>
              <c:showSerName val="0"/>
              <c:showPercent val="0"/>
              <c:showBubbleSize val="0"/>
            </c:dLbl>
            <c:dLbl>
              <c:idx val="13"/>
              <c:tx>
                <c:rich>
                  <a:bodyPr/>
                  <a:lstStyle/>
                  <a:p>
                    <a:r>
                      <a:t>240.0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299.0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105.0</a:t>
                    </a:r>
                  </a:p>
                </c:rich>
              </c:tx>
              <c:showLegendKey val="0"/>
              <c:showVal val="1"/>
              <c:showCatName val="0"/>
              <c:showSerName val="0"/>
              <c:showPercent val="0"/>
              <c:showBubbleSize val="0"/>
            </c:dLbl>
            <c:dLbl>
              <c:idx val="20"/>
              <c:tx>
                <c:rich>
                  <a:bodyPr/>
                  <a:lstStyle/>
                  <a:p>
                    <a:r>
                      <a:t>350.0</a:t>
                    </a:r>
                  </a:p>
                </c:rich>
              </c:tx>
              <c:showLegendKey val="0"/>
              <c:showVal val="1"/>
              <c:showCatName val="0"/>
              <c:showSerName val="0"/>
              <c:showPercent val="0"/>
              <c:showBubbleSize val="0"/>
            </c:dLbl>
            <c:dLbl>
              <c:idx val="21"/>
              <c:tx>
                <c:rich>
                  <a:bodyPr/>
                  <a:lstStyle/>
                  <a:p>
                    <a:r>
                      <a:t>205.0</a:t>
                    </a:r>
                  </a:p>
                </c:rich>
              </c:tx>
              <c:showLegendKey val="0"/>
              <c:showVal val="1"/>
              <c:showCatName val="0"/>
              <c:showSerName val="0"/>
              <c:showPercent val="0"/>
              <c:showBubbleSize val="0"/>
            </c:dLbl>
            <c:dLbl>
              <c:idx val="22"/>
              <c:tx>
                <c:rich>
                  <a:bodyPr/>
                  <a:lstStyle/>
                  <a:p>
                    <a:r>
                      <a:t>350.0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125.0</a:t>
                    </a:r>
                  </a:p>
                </c:rich>
              </c:tx>
              <c:showLegendKey val="0"/>
              <c:showVal val="1"/>
              <c:showCatName val="0"/>
              <c:showSerName val="0"/>
              <c:showPercent val="0"/>
              <c:showBubbleSize val="0"/>
            </c:dLbl>
            <c:dLbl>
              <c:idx val="25"/>
              <c:tx>
                <c:rich>
                  <a:bodyPr/>
                  <a:lstStyle/>
                  <a:p>
                    <a:r>
                      <a:t>385.0</a:t>
                    </a:r>
                  </a:p>
                </c:rich>
              </c:tx>
              <c:showLegendKey val="0"/>
              <c:showVal val="1"/>
              <c:showCatName val="0"/>
              <c:showSerName val="0"/>
              <c:showPercent val="0"/>
              <c:showBubbleSize val="0"/>
            </c:dLbl>
            <c:dLbl>
              <c:idx val="26"/>
              <c:tx>
                <c:rich>
                  <a:bodyPr/>
                  <a:lstStyle/>
                  <a:p>
                    <a:r>
                      <a:t>299.0</a:t>
                    </a:r>
                  </a:p>
                </c:rich>
              </c:tx>
              <c:showLegendKey val="0"/>
              <c:showVal val="1"/>
              <c:showCatName val="0"/>
              <c:showSerName val="0"/>
              <c:showPercent val="0"/>
              <c:showBubbleSize val="0"/>
            </c:dLbl>
            <c:dLbl>
              <c:idx val="27"/>
              <c:tx>
                <c:rich>
                  <a:bodyPr/>
                  <a:lstStyle/>
                  <a:p>
                    <a:r>
                      <a:t>205.0</a:t>
                    </a:r>
                  </a:p>
                </c:rich>
              </c:tx>
              <c:showLegendKey val="0"/>
              <c:showVal val="1"/>
              <c:showCatName val="0"/>
              <c:showSerName val="0"/>
              <c:showPercent val="0"/>
              <c:showBubbleSize val="0"/>
            </c:dLbl>
            <c:dLbl>
              <c:idx val="28"/>
              <c:tx>
                <c:rich>
                  <a:bodyPr/>
                  <a:lstStyle/>
                  <a:p>
                    <a:r>
                      <a:t>105.0</a:t>
                    </a:r>
                  </a:p>
                </c:rich>
              </c:tx>
              <c:showLegendKey val="0"/>
              <c:showVal val="1"/>
              <c:showCatName val="0"/>
              <c:showSerName val="0"/>
              <c:showPercent val="0"/>
              <c:showBubbleSize val="0"/>
            </c:dLbl>
            <c:dLbl>
              <c:idx val="29"/>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Sheet1!$A$2:$A$31</c:f>
              <c:strCache>
                <c:ptCount val="30"/>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Tanning Tanning Adults Cosmetics Spray Aceite 0 - 5 237Ml</c:v>
                </c:pt>
                <c:pt idx="13">
                  <c:v>Edgewell Beauty Care Antioxidant Sunscreen Adults Cosmetics Liquido 15 - 19 100Ml</c:v>
                </c:pt>
                <c:pt idx="14">
                  <c:v>Edgewell Beauty Care Antioxidant Sunscreen Adults Cosmetics Liquido 50+ 50Ml</c:v>
                </c:pt>
                <c:pt idx="15">
                  <c:v>Edgewell Beauty Care Matte Sunscreen Adults Cosmetics Liquido 30 50Ml</c:v>
                </c:pt>
                <c:pt idx="16">
                  <c:v>Edgewell Beauty Care Sensitive Sunscreen Adults Cosmetics Liquido 50+ 50Ml</c:v>
                </c:pt>
                <c:pt idx="17">
                  <c:v>Edgewell Hawaiian Tropic After Sun After Sun Adults Cosmetics Gel 0 - 5 240Ml</c:v>
                </c:pt>
                <c:pt idx="18">
                  <c:v>Edgewell Hawaiian Tropic Carrot Tanning Adults Cosmetics Crema 10 - 14 240Ml</c:v>
                </c:pt>
                <c:pt idx="19">
                  <c:v>Edgewell Hawaiian Tropic Island Sport Sunscreen Adults Sport Liquido 50 60Ml</c:v>
                </c:pt>
                <c:pt idx="20">
                  <c:v>Edgewell Hawaiian Tropic Other Sunscreen Adults Cosmetics Crema 50+ 240Ml</c:v>
                </c:pt>
                <c:pt idx="21">
                  <c:v>Edgewell Hawaiian Tropic Ozono Sunscreen Adults Cosmetics Liquido 50+ 120Ml</c:v>
                </c:pt>
                <c:pt idx="22">
                  <c:v>Edgewell Hawaiian Tropic Ozono Sunscreen Adults Cosmetics Liquido 50+ 180Ml</c:v>
                </c:pt>
                <c:pt idx="23">
                  <c:v>Edgewell Hawaiian Tropic Ozono Sunscreen Adults Cosmetics Liquido 50+ 240Ml</c:v>
                </c:pt>
                <c:pt idx="24">
                  <c:v>Edgewell Hawaiian Tropic Ozono Sunscreen Adults Cosmetics Liquido 50+ 90Ml</c:v>
                </c:pt>
                <c:pt idx="25">
                  <c:v>Edgewell Hawaiian Tropic Ozono Sunscreen Adults Cosmetics Spray Liquido 50+ 180Ml</c:v>
                </c:pt>
                <c:pt idx="26">
                  <c:v>Edgewell Hawaiian Tropic Sheer Touch Sunscreen Adults Cosmetics Crema 30 - 49 240Ml</c:v>
                </c:pt>
                <c:pt idx="27">
                  <c:v>Edgewell Hawaiian Tropic Sheer Touch Sunscreen Adults Cosmetics Crema 50 120Ml</c:v>
                </c:pt>
                <c:pt idx="28">
                  <c:v>Edgewell Hawaiian Tropic Sheer Touch Sunscreen Adults Cosmetics Liquido 30 - 49 60Ml</c:v>
                </c:pt>
                <c:pt idx="29">
                  <c:v>Edgewell Hawaiian Tropic Tanning Sunscreen Adults Cosmetics Spray Liquido 15 - 19 220Ml</c:v>
                </c:pt>
              </c:strCache>
            </c:strRef>
          </c:cat>
          <c:val>
            <c:numRef>
              <c:f>Sheet1!$B$2:$B$31</c:f>
              <c:numCache>
                <c:formatCode>General</c:formatCode>
                <c:ptCount val="30"/>
                <c:pt idx="0">
                  <c:v>310.0</c:v>
                </c:pt>
                <c:pt idx="1">
                  <c:v>305.0</c:v>
                </c:pt>
                <c:pt idx="2">
                  <c:v>349.0</c:v>
                </c:pt>
                <c:pt idx="3">
                  <c:v>305.0</c:v>
                </c:pt>
                <c:pt idx="4">
                  <c:v>385.0</c:v>
                </c:pt>
                <c:pt idx="5">
                  <c:v>305.0</c:v>
                </c:pt>
                <c:pt idx="6">
                  <c:v>335.0</c:v>
                </c:pt>
                <c:pt idx="7">
                  <c:v>385.0</c:v>
                </c:pt>
                <c:pt idx="8">
                  <c:v>305.0</c:v>
                </c:pt>
                <c:pt idx="9">
                  <c:v>310.0</c:v>
                </c:pt>
                <c:pt idx="10">
                  <c:v>249.0</c:v>
                </c:pt>
                <c:pt idx="11">
                  <c:v>242.0</c:v>
                </c:pt>
                <c:pt idx="12">
                  <c:v>279.0</c:v>
                </c:pt>
                <c:pt idx="13">
                  <c:v>240.0</c:v>
                </c:pt>
                <c:pt idx="14">
                  <c:v>179.0</c:v>
                </c:pt>
                <c:pt idx="15">
                  <c:v>179.0</c:v>
                </c:pt>
                <c:pt idx="16">
                  <c:v>179.0</c:v>
                </c:pt>
                <c:pt idx="17">
                  <c:v>299.0</c:v>
                </c:pt>
                <c:pt idx="18">
                  <c:v>299.0</c:v>
                </c:pt>
                <c:pt idx="19">
                  <c:v>105.0</c:v>
                </c:pt>
                <c:pt idx="20">
                  <c:v>350.0</c:v>
                </c:pt>
                <c:pt idx="21">
                  <c:v>205.0</c:v>
                </c:pt>
                <c:pt idx="22">
                  <c:v>350.0</c:v>
                </c:pt>
                <c:pt idx="23">
                  <c:v>350.0</c:v>
                </c:pt>
                <c:pt idx="24">
                  <c:v>125.0</c:v>
                </c:pt>
                <c:pt idx="25">
                  <c:v>385.0</c:v>
                </c:pt>
                <c:pt idx="26">
                  <c:v>299.0</c:v>
                </c:pt>
                <c:pt idx="27">
                  <c:v>205.0</c:v>
                </c:pt>
                <c:pt idx="28">
                  <c:v>105.0</c:v>
                </c:pt>
                <c:pt idx="29">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dLbl>
              <c:idx val="14"/>
              <c:tx>
                <c:rich>
                  <a:bodyPr/>
                  <a:lstStyle/>
                  <a:p>
                    <a:r>
                      <a:t>215.0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105.0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350.0</a:t>
                    </a:r>
                  </a:p>
                </c:rich>
              </c:tx>
              <c:showLegendKey val="0"/>
              <c:showVal val="1"/>
              <c:showCatName val="0"/>
              <c:showSerName val="0"/>
              <c:showPercent val="0"/>
              <c:showBubbleSize val="0"/>
            </c:dLbl>
            <c:dLbl>
              <c:idx val="25"/>
              <c:tx>
                <c:rich>
                  <a:bodyPr/>
                  <a:lstStyle/>
                  <a:p>
                    <a:r>
                      <a:t>125.0</a:t>
                    </a:r>
                  </a:p>
                </c:rich>
              </c:tx>
              <c:showLegendKey val="0"/>
              <c:showVal val="1"/>
              <c:showCatName val="0"/>
              <c:showSerName val="0"/>
              <c:showPercent val="0"/>
              <c:showBubbleSize val="0"/>
            </c:dLbl>
            <c:dLbl>
              <c:idx val="26"/>
              <c:tx>
                <c:rich>
                  <a:bodyPr/>
                  <a:lstStyle/>
                  <a:p>
                    <a:r>
                      <a:t>385.0</a:t>
                    </a:r>
                  </a:p>
                </c:rich>
              </c:tx>
              <c:showLegendKey val="0"/>
              <c:showVal val="1"/>
              <c:showCatName val="0"/>
              <c:showSerName val="0"/>
              <c:showPercent val="0"/>
              <c:showBubbleSize val="0"/>
            </c:dLbl>
            <c:dLbl>
              <c:idx val="27"/>
              <c:tx>
                <c:rich>
                  <a:bodyPr/>
                  <a:lstStyle/>
                  <a:p>
                    <a:r>
                      <a:t>299.0</a:t>
                    </a:r>
                  </a:p>
                </c:rich>
              </c:tx>
              <c:showLegendKey val="0"/>
              <c:showVal val="1"/>
              <c:showCatName val="0"/>
              <c:showSerName val="0"/>
              <c:showPercent val="0"/>
              <c:showBubbleSize val="0"/>
            </c:dLbl>
            <c:dLbl>
              <c:idx val="28"/>
              <c:tx>
                <c:rich>
                  <a:bodyPr/>
                  <a:lstStyle/>
                  <a:p>
                    <a:r>
                      <a:t>205.0</a:t>
                    </a:r>
                  </a:p>
                </c:rich>
              </c:tx>
              <c:showLegendKey val="0"/>
              <c:showVal val="1"/>
              <c:showCatName val="0"/>
              <c:showSerName val="0"/>
              <c:showPercent val="0"/>
              <c:showBubbleSize val="0"/>
            </c:dLbl>
            <c:dLbl>
              <c:idx val="29"/>
              <c:tx>
                <c:rich>
                  <a:bodyPr/>
                  <a:lstStyle/>
                  <a:p>
                    <a:r>
                      <a:t>105.0</a:t>
                    </a:r>
                  </a:p>
                </c:rich>
              </c:tx>
              <c:showLegendKey val="0"/>
              <c:showVal val="1"/>
              <c:showCatName val="0"/>
              <c:showSerName val="0"/>
              <c:showPercent val="0"/>
              <c:showBubbleSize val="0"/>
            </c:dLbl>
            <c:dLbl>
              <c:idx val="3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Sheet1!$A$2:$A$32</c:f>
              <c:strCache>
                <c:ptCount val="31"/>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pt idx="14">
                  <c:v>Edgewell Banana Boat Ultra Sunscreen Adults Sport Roll-On 60+ 75Ml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After Sun After Sun Adults Cosmetics Gel 0 - 5 240Ml</c:v>
                </c:pt>
                <c:pt idx="19">
                  <c:v>Edgewell Hawaiian Tropic Carrot Tanning Adults Cosmetics Crema 10 - 14 240Ml</c:v>
                </c:pt>
                <c:pt idx="20">
                  <c:v>Edgewell Hawaiian Tropic Island Sport Sunscreen Adults Sport Liquido 50 60Ml</c:v>
                </c:pt>
                <c:pt idx="21">
                  <c:v>Edgewell Hawaiian Tropic Other Sunscreen Adults Cosmetics Crema 50+ 240Ml</c:v>
                </c:pt>
                <c:pt idx="22">
                  <c:v>Edgewell Hawaiian Tropic Ozono Sunscreen Adults Cosmetics Liquido 50+ 120Ml</c:v>
                </c:pt>
                <c:pt idx="23">
                  <c:v>Edgewell Hawaiian Tropic Ozono Sunscreen Adults Cosmetics Liquido 50+ 180Ml</c:v>
                </c:pt>
                <c:pt idx="24">
                  <c:v>Edgewell Hawaiian Tropic Ozono Sunscreen Adults Cosmetics Liquido 50+ 240Ml</c:v>
                </c:pt>
                <c:pt idx="25">
                  <c:v>Edgewell Hawaiian Tropic Ozono Sunscreen Adults Cosmetics Liquido 50+ 90Ml</c:v>
                </c:pt>
                <c:pt idx="26">
                  <c:v>Edgewell Hawaiian Tropic Ozono Sunscreen Adults Cosmetics Spray Liquido 50+ 180Ml</c:v>
                </c:pt>
                <c:pt idx="27">
                  <c:v>Edgewell Hawaiian Tropic Sheer Touch Sunscreen Adults Cosmetics Crema 30 - 49 240Ml</c:v>
                </c:pt>
                <c:pt idx="28">
                  <c:v>Edgewell Hawaiian Tropic Sheer Touch Sunscreen Adults Cosmetics Crema 50 120Ml</c:v>
                </c:pt>
                <c:pt idx="29">
                  <c:v>Edgewell Hawaiian Tropic Sheer Touch Sunscreen Adults Cosmetics Liquido 30 - 49 60Ml</c:v>
                </c:pt>
                <c:pt idx="30">
                  <c:v>Edgewell Hawaiian Tropic Tanning Sunscreen Adults Cosmetics Spray Liquido 15 - 19 220Ml</c:v>
                </c:pt>
              </c:strCache>
            </c:strRef>
          </c:cat>
          <c:val>
            <c:numRef>
              <c:f>Sheet1!$B$2:$B$32</c:f>
              <c:numCache>
                <c:formatCode>General</c:formatCode>
                <c:ptCount val="31"/>
                <c:pt idx="0">
                  <c:v>310.0</c:v>
                </c:pt>
                <c:pt idx="1">
                  <c:v>105.0</c:v>
                </c:pt>
                <c:pt idx="2">
                  <c:v>305.0</c:v>
                </c:pt>
                <c:pt idx="3">
                  <c:v>349.0</c:v>
                </c:pt>
                <c:pt idx="4">
                  <c:v>305.0</c:v>
                </c:pt>
                <c:pt idx="5">
                  <c:v>367.5</c:v>
                </c:pt>
                <c:pt idx="6">
                  <c:v>305.0</c:v>
                </c:pt>
                <c:pt idx="7">
                  <c:v>335.0</c:v>
                </c:pt>
                <c:pt idx="8">
                  <c:v>385.0</c:v>
                </c:pt>
                <c:pt idx="9">
                  <c:v>305.0</c:v>
                </c:pt>
                <c:pt idx="10">
                  <c:v>310.0</c:v>
                </c:pt>
                <c:pt idx="11">
                  <c:v>249.0</c:v>
                </c:pt>
                <c:pt idx="12">
                  <c:v>242.0</c:v>
                </c:pt>
                <c:pt idx="13">
                  <c:v>279.0</c:v>
                </c:pt>
                <c:pt idx="14">
                  <c:v>215.0</c:v>
                </c:pt>
                <c:pt idx="15">
                  <c:v>179.0</c:v>
                </c:pt>
                <c:pt idx="16">
                  <c:v>179.0</c:v>
                </c:pt>
                <c:pt idx="17">
                  <c:v>179.0</c:v>
                </c:pt>
                <c:pt idx="18">
                  <c:v>299.0</c:v>
                </c:pt>
                <c:pt idx="19">
                  <c:v>299.0</c:v>
                </c:pt>
                <c:pt idx="20">
                  <c:v>105.0</c:v>
                </c:pt>
                <c:pt idx="21">
                  <c:v>350.0</c:v>
                </c:pt>
                <c:pt idx="22">
                  <c:v>205.0</c:v>
                </c:pt>
                <c:pt idx="23">
                  <c:v>350.0</c:v>
                </c:pt>
                <c:pt idx="24">
                  <c:v>350.0</c:v>
                </c:pt>
                <c:pt idx="25">
                  <c:v>125.0</c:v>
                </c:pt>
                <c:pt idx="26">
                  <c:v>385.0</c:v>
                </c:pt>
                <c:pt idx="27">
                  <c:v>299.0</c:v>
                </c:pt>
                <c:pt idx="28">
                  <c:v>205.0</c:v>
                </c:pt>
                <c:pt idx="29">
                  <c:v>105.0</c:v>
                </c:pt>
                <c:pt idx="3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Beauty Care Sensitive Sunscreen Adults Cosmetics Liquido 50+ 50Ml</c:v>
                </c:pt>
              </c:strCache>
            </c:strRef>
          </c:cat>
          <c:val>
            <c:numRef>
              <c:f>Sheet1!$B$2:$B$2</c:f>
              <c:numCache>
                <c:formatCode>General</c:formatCode>
                <c:ptCount val="1"/>
                <c:pt idx="0">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299.0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350.0</a:t>
                    </a:r>
                  </a:p>
                </c:rich>
              </c:tx>
              <c:showLegendKey val="0"/>
              <c:showVal val="1"/>
              <c:showCatName val="0"/>
              <c:showSerName val="0"/>
              <c:showPercent val="0"/>
              <c:showBubbleSize val="0"/>
            </c:dLbl>
            <c:dLbl>
              <c:idx val="23"/>
              <c:tx>
                <c:rich>
                  <a:bodyPr/>
                  <a:lstStyle/>
                  <a:p>
                    <a:r>
                      <a:t>125.0</a:t>
                    </a:r>
                  </a:p>
                </c:rich>
              </c:tx>
              <c:showLegendKey val="0"/>
              <c:showVal val="1"/>
              <c:showCatName val="0"/>
              <c:showSerName val="0"/>
              <c:showPercent val="0"/>
              <c:showBubbleSize val="0"/>
            </c:dLbl>
            <c:dLbl>
              <c:idx val="24"/>
              <c:tx>
                <c:rich>
                  <a:bodyPr/>
                  <a:lstStyle/>
                  <a:p>
                    <a:r>
                      <a:t>385.0</a:t>
                    </a:r>
                  </a:p>
                </c:rich>
              </c:tx>
              <c:showLegendKey val="0"/>
              <c:showVal val="1"/>
              <c:showCatName val="0"/>
              <c:showSerName val="0"/>
              <c:showPercent val="0"/>
              <c:showBubbleSize val="0"/>
            </c:dLbl>
            <c:dLbl>
              <c:idx val="25"/>
              <c:tx>
                <c:rich>
                  <a:bodyPr/>
                  <a:lstStyle/>
                  <a:p>
                    <a:r>
                      <a:t>299.0</a:t>
                    </a:r>
                  </a:p>
                </c:rich>
              </c:tx>
              <c:showLegendKey val="0"/>
              <c:showVal val="1"/>
              <c:showCatName val="0"/>
              <c:showSerName val="0"/>
              <c:showPercent val="0"/>
              <c:showBubbleSize val="0"/>
            </c:dLbl>
            <c:dLbl>
              <c:idx val="26"/>
              <c:tx>
                <c:rich>
                  <a:bodyPr/>
                  <a:lstStyle/>
                  <a:p>
                    <a:r>
                      <a:t>205.0</a:t>
                    </a:r>
                  </a:p>
                </c:rich>
              </c:tx>
              <c:showLegendKey val="0"/>
              <c:showVal val="1"/>
              <c:showCatName val="0"/>
              <c:showSerName val="0"/>
              <c:showPercent val="0"/>
              <c:showBubbleSize val="0"/>
            </c:dLbl>
            <c:dLbl>
              <c:idx val="27"/>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Sheet1!$A$2:$A$29</c:f>
              <c:strCache>
                <c:ptCount val="28"/>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pt idx="14">
                  <c:v>Edgewell Beauty Care Antioxidant Sunscreen Adults Cosmetics Liquido 50+ 50Ml</c:v>
                </c:pt>
                <c:pt idx="15">
                  <c:v>Edgewell Beauty Care Matte Sunscreen Adults Cosmetics Liquido 30 50Ml</c:v>
                </c:pt>
                <c:pt idx="16">
                  <c:v>Edgewell Beauty Care Sensitive Sunscreen Adults Cosmetics Liquido 50+ 50Ml</c:v>
                </c:pt>
                <c:pt idx="17">
                  <c:v>Edgewell Hawaiian Tropic Carrot Tanning Adults Cosmetics Crema 10 - 14 240Ml</c:v>
                </c:pt>
                <c:pt idx="18">
                  <c:v>Edgewell Hawaiian Tropic Island Sport Sunscreen Adults Sport Liquido 50 60Ml</c:v>
                </c:pt>
                <c:pt idx="19">
                  <c:v>Edgewell Hawaiian Tropic Other Sunscreen Adults Cosmetics Crema 50+ 240Ml</c:v>
                </c:pt>
                <c:pt idx="20">
                  <c:v>Edgewell Hawaiian Tropic Ozono Sunscreen Adults Cosmetics Liquido 50+ 120Ml</c:v>
                </c:pt>
                <c:pt idx="21">
                  <c:v>Edgewell Hawaiian Tropic Ozono Sunscreen Adults Cosmetics Liquido 50+ 180Ml</c:v>
                </c:pt>
                <c:pt idx="22">
                  <c:v>Edgewell Hawaiian Tropic Ozono Sunscreen Adults Cosmetics Liquido 50+ 240Ml</c:v>
                </c:pt>
                <c:pt idx="23">
                  <c:v>Edgewell Hawaiian Tropic Ozono Sunscreen Adults Cosmetics Liquido 50+ 90Ml</c:v>
                </c:pt>
                <c:pt idx="24">
                  <c:v>Edgewell Hawaiian Tropic Ozono Sunscreen Adults Cosmetics Spray Liquido 50+ 180Ml</c:v>
                </c:pt>
                <c:pt idx="25">
                  <c:v>Edgewell Hawaiian Tropic Sheer Touch Sunscreen Adults Cosmetics Crema 30 - 49 240Ml</c:v>
                </c:pt>
                <c:pt idx="26">
                  <c:v>Edgewell Hawaiian Tropic Sheer Touch Sunscreen Adults Cosmetics Crema 50 120Ml</c:v>
                </c:pt>
                <c:pt idx="27">
                  <c:v>Edgewell Hawaiian Tropic Sheer Touch Sunscreen Adults Cosmetics Liquido 30 - 49 60Ml</c:v>
                </c:pt>
              </c:strCache>
            </c:strRef>
          </c:cat>
          <c:val>
            <c:numRef>
              <c:f>Sheet1!$B$2:$B$29</c:f>
              <c:numCache>
                <c:formatCode>General</c:formatCode>
                <c:ptCount val="28"/>
                <c:pt idx="0">
                  <c:v>310.0</c:v>
                </c:pt>
                <c:pt idx="1">
                  <c:v>105.0</c:v>
                </c:pt>
                <c:pt idx="2">
                  <c:v>305.0</c:v>
                </c:pt>
                <c:pt idx="3">
                  <c:v>349.0</c:v>
                </c:pt>
                <c:pt idx="4">
                  <c:v>305.0</c:v>
                </c:pt>
                <c:pt idx="5">
                  <c:v>350.0</c:v>
                </c:pt>
                <c:pt idx="6">
                  <c:v>305.0</c:v>
                </c:pt>
                <c:pt idx="7">
                  <c:v>335.0</c:v>
                </c:pt>
                <c:pt idx="8">
                  <c:v>385.0</c:v>
                </c:pt>
                <c:pt idx="9">
                  <c:v>305.0</c:v>
                </c:pt>
                <c:pt idx="10">
                  <c:v>310.0</c:v>
                </c:pt>
                <c:pt idx="11">
                  <c:v>249.0</c:v>
                </c:pt>
                <c:pt idx="12">
                  <c:v>242.0</c:v>
                </c:pt>
                <c:pt idx="13">
                  <c:v>279.0</c:v>
                </c:pt>
                <c:pt idx="14">
                  <c:v>179.0</c:v>
                </c:pt>
                <c:pt idx="15">
                  <c:v>179.0</c:v>
                </c:pt>
                <c:pt idx="16">
                  <c:v>179.0</c:v>
                </c:pt>
                <c:pt idx="17">
                  <c:v>299.0</c:v>
                </c:pt>
                <c:pt idx="18">
                  <c:v>105.0</c:v>
                </c:pt>
                <c:pt idx="19">
                  <c:v>350.0</c:v>
                </c:pt>
                <c:pt idx="20">
                  <c:v>205.0</c:v>
                </c:pt>
                <c:pt idx="21">
                  <c:v>350.0</c:v>
                </c:pt>
                <c:pt idx="22">
                  <c:v>350.0</c:v>
                </c:pt>
                <c:pt idx="23">
                  <c:v>125.0</c:v>
                </c:pt>
                <c:pt idx="24">
                  <c:v>385.0</c:v>
                </c:pt>
                <c:pt idx="25">
                  <c:v>299.0</c:v>
                </c:pt>
                <c:pt idx="26">
                  <c:v>205.0</c:v>
                </c:pt>
                <c:pt idx="27">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279.0</a:t>
                    </a:r>
                  </a:p>
                </c:rich>
              </c:tx>
              <c:showLegendKey val="0"/>
              <c:showVal val="1"/>
              <c:showCatName val="0"/>
              <c:showSerName val="0"/>
              <c:showPercent val="0"/>
              <c:showBubbleSize val="0"/>
            </c:dLbl>
            <c:dLbl>
              <c:idx val="14"/>
              <c:tx>
                <c:rich>
                  <a:bodyPr/>
                  <a:lstStyle/>
                  <a:p>
                    <a:r>
                      <a:t>215.0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105.0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350.0</a:t>
                    </a:r>
                  </a:p>
                </c:rich>
              </c:tx>
              <c:showLegendKey val="0"/>
              <c:showVal val="1"/>
              <c:showCatName val="0"/>
              <c:showSerName val="0"/>
              <c:showPercent val="0"/>
              <c:showBubbleSize val="0"/>
            </c:dLbl>
            <c:dLbl>
              <c:idx val="24"/>
              <c:tx>
                <c:rich>
                  <a:bodyPr/>
                  <a:lstStyle/>
                  <a:p>
                    <a:r>
                      <a:t>350.0</a:t>
                    </a:r>
                  </a:p>
                </c:rich>
              </c:tx>
              <c:showLegendKey val="0"/>
              <c:showVal val="1"/>
              <c:showCatName val="0"/>
              <c:showSerName val="0"/>
              <c:showPercent val="0"/>
              <c:showBubbleSize val="0"/>
            </c:dLbl>
            <c:dLbl>
              <c:idx val="25"/>
              <c:tx>
                <c:rich>
                  <a:bodyPr/>
                  <a:lstStyle/>
                  <a:p>
                    <a:r>
                      <a:t>125.0</a:t>
                    </a:r>
                  </a:p>
                </c:rich>
              </c:tx>
              <c:showLegendKey val="0"/>
              <c:showVal val="1"/>
              <c:showCatName val="0"/>
              <c:showSerName val="0"/>
              <c:showPercent val="0"/>
              <c:showBubbleSize val="0"/>
            </c:dLbl>
            <c:dLbl>
              <c:idx val="26"/>
              <c:tx>
                <c:rich>
                  <a:bodyPr/>
                  <a:lstStyle/>
                  <a:p>
                    <a:r>
                      <a:t>385.0</a:t>
                    </a:r>
                  </a:p>
                </c:rich>
              </c:tx>
              <c:showLegendKey val="0"/>
              <c:showVal val="1"/>
              <c:showCatName val="0"/>
              <c:showSerName val="0"/>
              <c:showPercent val="0"/>
              <c:showBubbleSize val="0"/>
            </c:dLbl>
            <c:dLbl>
              <c:idx val="27"/>
              <c:tx>
                <c:rich>
                  <a:bodyPr/>
                  <a:lstStyle/>
                  <a:p>
                    <a:r>
                      <a:t>299.0</a:t>
                    </a:r>
                  </a:p>
                </c:rich>
              </c:tx>
              <c:showLegendKey val="0"/>
              <c:showVal val="1"/>
              <c:showCatName val="0"/>
              <c:showSerName val="0"/>
              <c:showPercent val="0"/>
              <c:showBubbleSize val="0"/>
            </c:dLbl>
            <c:dLbl>
              <c:idx val="28"/>
              <c:tx>
                <c:rich>
                  <a:bodyPr/>
                  <a:lstStyle/>
                  <a:p>
                    <a:r>
                      <a:t>205.0</a:t>
                    </a:r>
                  </a:p>
                </c:rich>
              </c:tx>
              <c:showLegendKey val="0"/>
              <c:showVal val="1"/>
              <c:showCatName val="0"/>
              <c:showSerName val="0"/>
              <c:showPercent val="0"/>
              <c:showBubbleSize val="0"/>
            </c:dLbl>
            <c:dLbl>
              <c:idx val="29"/>
              <c:tx>
                <c:rich>
                  <a:bodyPr/>
                  <a:lstStyle/>
                  <a:p>
                    <a:r>
                      <a:t>105.0</a:t>
                    </a:r>
                  </a:p>
                </c:rich>
              </c:tx>
              <c:showLegendKey val="0"/>
              <c:showVal val="1"/>
              <c:showCatName val="0"/>
              <c:showSerName val="0"/>
              <c:showPercent val="0"/>
              <c:showBubbleSize val="0"/>
            </c:dLbl>
            <c:dLbl>
              <c:idx val="3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Sheet1!$A$2:$A$32</c:f>
              <c:strCache>
                <c:ptCount val="31"/>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Tanning Tanning Adults Cosmetics Spray Aceite 0 - 5 237Ml</c:v>
                </c:pt>
                <c:pt idx="14">
                  <c:v>Edgewell Banana Boat Ultra Sunscreen Adults Sport Roll-On 60+ 75Ml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After Sun After Sun Adults Cosmetics Gel 0 - 5 240Ml</c:v>
                </c:pt>
                <c:pt idx="19">
                  <c:v>Edgewell Hawaiian Tropic Carrot Tanning Adults Cosmetics Crema 10 - 14 240Ml</c:v>
                </c:pt>
                <c:pt idx="20">
                  <c:v>Edgewell Hawaiian Tropic Island Sport Sunscreen Adults Sport Liquido 50 60Ml</c:v>
                </c:pt>
                <c:pt idx="21">
                  <c:v>Edgewell Hawaiian Tropic Other Sunscreen Adults Cosmetics Crema 50+ 240Ml</c:v>
                </c:pt>
                <c:pt idx="22">
                  <c:v>Edgewell Hawaiian Tropic Ozono Sunscreen Adults Cosmetics Liquido 50+ 120Ml</c:v>
                </c:pt>
                <c:pt idx="23">
                  <c:v>Edgewell Hawaiian Tropic Ozono Sunscreen Adults Cosmetics Liquido 50+ 180Ml</c:v>
                </c:pt>
                <c:pt idx="24">
                  <c:v>Edgewell Hawaiian Tropic Ozono Sunscreen Adults Cosmetics Liquido 50+ 240Ml</c:v>
                </c:pt>
                <c:pt idx="25">
                  <c:v>Edgewell Hawaiian Tropic Ozono Sunscreen Adults Cosmetics Liquido 50+ 90Ml</c:v>
                </c:pt>
                <c:pt idx="26">
                  <c:v>Edgewell Hawaiian Tropic Ozono Sunscreen Adults Cosmetics Spray Liquido 50+ 180Ml</c:v>
                </c:pt>
                <c:pt idx="27">
                  <c:v>Edgewell Hawaiian Tropic Sheer Touch Sunscreen Adults Cosmetics Crema 30 - 49 240Ml</c:v>
                </c:pt>
                <c:pt idx="28">
                  <c:v>Edgewell Hawaiian Tropic Sheer Touch Sunscreen Adults Cosmetics Crema 50 120Ml</c:v>
                </c:pt>
                <c:pt idx="29">
                  <c:v>Edgewell Hawaiian Tropic Sheer Touch Sunscreen Adults Cosmetics Liquido 30 - 49 60Ml</c:v>
                </c:pt>
                <c:pt idx="30">
                  <c:v>Edgewell Hawaiian Tropic Tanning Sunscreen Adults Cosmetics Spray Liquido 15 - 19 220Ml</c:v>
                </c:pt>
              </c:strCache>
            </c:strRef>
          </c:cat>
          <c:val>
            <c:numRef>
              <c:f>Sheet1!$B$2:$B$32</c:f>
              <c:numCache>
                <c:formatCode>General</c:formatCode>
                <c:ptCount val="31"/>
                <c:pt idx="0">
                  <c:v>310.0</c:v>
                </c:pt>
                <c:pt idx="1">
                  <c:v>105.0</c:v>
                </c:pt>
                <c:pt idx="2">
                  <c:v>305.0</c:v>
                </c:pt>
                <c:pt idx="3">
                  <c:v>349.0</c:v>
                </c:pt>
                <c:pt idx="4">
                  <c:v>305.0</c:v>
                </c:pt>
                <c:pt idx="5">
                  <c:v>367.5</c:v>
                </c:pt>
                <c:pt idx="6">
                  <c:v>305.0</c:v>
                </c:pt>
                <c:pt idx="7">
                  <c:v>335.0</c:v>
                </c:pt>
                <c:pt idx="8">
                  <c:v>385.0</c:v>
                </c:pt>
                <c:pt idx="9">
                  <c:v>305.0</c:v>
                </c:pt>
                <c:pt idx="10">
                  <c:v>310.0</c:v>
                </c:pt>
                <c:pt idx="11">
                  <c:v>249.0</c:v>
                </c:pt>
                <c:pt idx="12">
                  <c:v>242.0</c:v>
                </c:pt>
                <c:pt idx="13">
                  <c:v>279.0</c:v>
                </c:pt>
                <c:pt idx="14">
                  <c:v>215.0</c:v>
                </c:pt>
                <c:pt idx="15">
                  <c:v>179.0</c:v>
                </c:pt>
                <c:pt idx="16">
                  <c:v>179.0</c:v>
                </c:pt>
                <c:pt idx="17">
                  <c:v>179.0</c:v>
                </c:pt>
                <c:pt idx="18">
                  <c:v>299.0</c:v>
                </c:pt>
                <c:pt idx="19">
                  <c:v>299.0</c:v>
                </c:pt>
                <c:pt idx="20">
                  <c:v>105.0</c:v>
                </c:pt>
                <c:pt idx="21">
                  <c:v>350.0</c:v>
                </c:pt>
                <c:pt idx="22">
                  <c:v>205.0</c:v>
                </c:pt>
                <c:pt idx="23">
                  <c:v>350.0</c:v>
                </c:pt>
                <c:pt idx="24">
                  <c:v>350.0</c:v>
                </c:pt>
                <c:pt idx="25">
                  <c:v>125.0</c:v>
                </c:pt>
                <c:pt idx="26">
                  <c:v>385.0</c:v>
                </c:pt>
                <c:pt idx="27">
                  <c:v>299.0</c:v>
                </c:pt>
                <c:pt idx="28">
                  <c:v>205.0</c:v>
                </c:pt>
                <c:pt idx="29">
                  <c:v>105.0</c:v>
                </c:pt>
                <c:pt idx="3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299.0</a:t>
                    </a:r>
                  </a:p>
                </c:rich>
              </c:tx>
              <c:showLegendKey val="0"/>
              <c:showVal val="1"/>
              <c:showCatName val="0"/>
              <c:showSerName val="0"/>
              <c:showPercent val="0"/>
              <c:showBubbleSize val="0"/>
            </c:dLbl>
            <c:dLbl>
              <c:idx val="15"/>
              <c:tx>
                <c:rich>
                  <a:bodyPr/>
                  <a:lstStyle/>
                  <a:p>
                    <a:r>
                      <a:t>105.0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205.0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125.0</a:t>
                    </a:r>
                  </a:p>
                </c:rich>
              </c:tx>
              <c:showLegendKey val="0"/>
              <c:showVal val="1"/>
              <c:showCatName val="0"/>
              <c:showSerName val="0"/>
              <c:showPercent val="0"/>
              <c:showBubbleSize val="0"/>
            </c:dLbl>
            <c:dLbl>
              <c:idx val="20"/>
              <c:tx>
                <c:rich>
                  <a:bodyPr/>
                  <a:lstStyle/>
                  <a:p>
                    <a:r>
                      <a:t>385.0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Sheet1!$A$2:$A$25</c:f>
              <c:strCache>
                <c:ptCount val="24"/>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Tanning Tanning Adults Cosmetics Spray Aceite 0 - 5 237Ml</c:v>
                </c:pt>
                <c:pt idx="12">
                  <c:v>Edgewell Beauty Care Antioxidant Sunscreen Adults Cosmetics Liquido 50+ 50Ml</c:v>
                </c:pt>
                <c:pt idx="13">
                  <c:v>Edgewell Beauty Care Sensitive Sunscreen Adults Cosmetics Liquido 50+ 50Ml</c:v>
                </c:pt>
                <c:pt idx="14">
                  <c:v>Edgewell Hawaiian Tropic Carrot Tanning Adults Cosmetics Crema 10 - 14 240Ml</c:v>
                </c:pt>
                <c:pt idx="15">
                  <c:v>Edgewell Hawaiian Tropic Island Sport Sunscreen Adults Sport Liquido 50 60Ml</c:v>
                </c:pt>
                <c:pt idx="16">
                  <c:v>Edgewell Hawaiian Tropic Other Sunscreen Adults Cosmetics Crema 50+ 240Ml</c:v>
                </c:pt>
                <c:pt idx="17">
                  <c:v>Edgewell Hawaiian Tropic Ozono Sunscreen Adults Cosmetics Liquido 50+ 120Ml</c:v>
                </c:pt>
                <c:pt idx="18">
                  <c:v>Edgewell Hawaiian Tropic Ozono Sunscreen Adults Cosmetics Liquido 50+ 240Ml</c:v>
                </c:pt>
                <c:pt idx="19">
                  <c:v>Edgewell Hawaiian Tropic Ozono Sunscreen Adults Cosmetics Liquido 50+ 90Ml</c:v>
                </c:pt>
                <c:pt idx="20">
                  <c:v>Edgewell Hawaiian Tropic Ozono Sunscreen Adults Cosmetics Spray Liquido 50+ 180Ml</c:v>
                </c:pt>
                <c:pt idx="21">
                  <c:v>Edgewell Hawaiian Tropic Sheer Touch Sunscreen Adults Cosmetics Crema 30 - 49 240Ml</c:v>
                </c:pt>
                <c:pt idx="22">
                  <c:v>Edgewell Hawaiian Tropic Sheer Touch Sunscreen Adults Cosmetics Crema 50 120Ml</c:v>
                </c:pt>
                <c:pt idx="23">
                  <c:v>Edgewell Hawaiian Tropic Sheer Touch Sunscreen Adults Cosmetics Liquido 30 - 49 60Ml</c:v>
                </c:pt>
              </c:strCache>
            </c:strRef>
          </c:cat>
          <c:val>
            <c:numRef>
              <c:f>Sheet1!$B$2:$B$25</c:f>
              <c:numCache>
                <c:formatCode>General</c:formatCode>
                <c:ptCount val="24"/>
                <c:pt idx="0">
                  <c:v>310.0</c:v>
                </c:pt>
                <c:pt idx="1">
                  <c:v>105.0</c:v>
                </c:pt>
                <c:pt idx="2">
                  <c:v>305.0</c:v>
                </c:pt>
                <c:pt idx="3">
                  <c:v>349.0</c:v>
                </c:pt>
                <c:pt idx="4">
                  <c:v>305.0</c:v>
                </c:pt>
                <c:pt idx="5">
                  <c:v>367.5</c:v>
                </c:pt>
                <c:pt idx="6">
                  <c:v>305.0</c:v>
                </c:pt>
                <c:pt idx="7">
                  <c:v>335.0</c:v>
                </c:pt>
                <c:pt idx="8">
                  <c:v>385.0</c:v>
                </c:pt>
                <c:pt idx="9">
                  <c:v>305.0</c:v>
                </c:pt>
                <c:pt idx="10">
                  <c:v>310.0</c:v>
                </c:pt>
                <c:pt idx="11">
                  <c:v>279.0</c:v>
                </c:pt>
                <c:pt idx="12">
                  <c:v>179.0</c:v>
                </c:pt>
                <c:pt idx="13">
                  <c:v>179.0</c:v>
                </c:pt>
                <c:pt idx="14">
                  <c:v>299.0</c:v>
                </c:pt>
                <c:pt idx="15">
                  <c:v>105.0</c:v>
                </c:pt>
                <c:pt idx="16">
                  <c:v>350.0</c:v>
                </c:pt>
                <c:pt idx="17">
                  <c:v>205.0</c:v>
                </c:pt>
                <c:pt idx="18">
                  <c:v>350.0</c:v>
                </c:pt>
                <c:pt idx="19">
                  <c:v>125.0</c:v>
                </c:pt>
                <c:pt idx="20">
                  <c:v>385.0</c:v>
                </c:pt>
                <c:pt idx="21">
                  <c:v>299.0</c:v>
                </c:pt>
                <c:pt idx="22">
                  <c:v>205.0</c:v>
                </c:pt>
                <c:pt idx="23">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279.0</a:t>
                    </a:r>
                  </a:p>
                </c:rich>
              </c:tx>
              <c:showLegendKey val="0"/>
              <c:showVal val="1"/>
              <c:showCatName val="0"/>
              <c:showSerName val="0"/>
              <c:showPercent val="0"/>
              <c:showBubbleSize val="0"/>
            </c:dLbl>
            <c:dLbl>
              <c:idx val="6"/>
              <c:tx>
                <c:rich>
                  <a:bodyPr/>
                  <a:lstStyle/>
                  <a:p>
                    <a:r>
                      <a:t>179.0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Banana Boat Aqua Protect Sunscreen Adults Cosmetics Crema 50+ 236Ml</c:v>
                </c:pt>
                <c:pt idx="2">
                  <c:v>Edgewell Banana Boat Aqua Protect Sunscreen Adults Sport Crema 50+ 236Ml</c:v>
                </c:pt>
                <c:pt idx="3">
                  <c:v>Edgewell Banana Boat Banded Pack Banded Pack 2X Sunscreen Multi 50+ 236Ml</c:v>
                </c:pt>
                <c:pt idx="4">
                  <c:v>Edgewell Banana Boat Dry Balance Sunscreen Adults Sport Crema 50+ 180Ml</c:v>
                </c:pt>
                <c:pt idx="5">
                  <c:v>Edgewell Banana Boat Tanning Tanning Adults Cosmetics Spray Aceite 0 - 5 237Ml</c:v>
                </c:pt>
                <c:pt idx="6">
                  <c:v>Edgewell Beauty Care Sensitive Sunscreen Adults Cosmetics Liquido 50+ 50Ml</c:v>
                </c:pt>
                <c:pt idx="7">
                  <c:v>Edgewell Hawaiian Tropic Other Sunscreen Adults Cosmetics Crema 50+ 240Ml</c:v>
                </c:pt>
                <c:pt idx="8">
                  <c:v>Edgewell Hawaiian Tropic Ozono Sunscreen Adults Cosmetics Liquido 50+ 240Ml</c:v>
                </c:pt>
                <c:pt idx="9">
                  <c:v>Edgewell Hawaiian Tropic Ozono Sunscreen Adults Cosmetics Liquido 50+ 90Ml</c:v>
                </c:pt>
                <c:pt idx="10">
                  <c:v>Edgewell Hawaiian Tropic Sheer Touch Sunscreen Adults Cosmetics Crema 50 120Ml</c:v>
                </c:pt>
              </c:strCache>
            </c:strRef>
          </c:cat>
          <c:val>
            <c:numRef>
              <c:f>Sheet1!$B$2:$B$12</c:f>
              <c:numCache>
                <c:formatCode>General</c:formatCode>
                <c:ptCount val="11"/>
                <c:pt idx="0">
                  <c:v>310.0</c:v>
                </c:pt>
                <c:pt idx="1">
                  <c:v>305.0</c:v>
                </c:pt>
                <c:pt idx="2">
                  <c:v>305.0</c:v>
                </c:pt>
                <c:pt idx="3">
                  <c:v>305.0</c:v>
                </c:pt>
                <c:pt idx="4">
                  <c:v>335.0</c:v>
                </c:pt>
                <c:pt idx="5">
                  <c:v>279.0</c:v>
                </c:pt>
                <c:pt idx="6">
                  <c:v>179.0</c:v>
                </c:pt>
                <c:pt idx="7">
                  <c:v>350.0</c:v>
                </c:pt>
                <c:pt idx="8">
                  <c:v>350.0</c:v>
                </c:pt>
                <c:pt idx="9">
                  <c:v>125.0</c:v>
                </c:pt>
                <c:pt idx="10">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242.0</a:t>
                    </a:r>
                  </a:p>
                </c:rich>
              </c:tx>
              <c:showLegendKey val="0"/>
              <c:showVal val="1"/>
              <c:showCatName val="0"/>
              <c:showSerName val="0"/>
              <c:showPercent val="0"/>
              <c:showBubbleSize val="0"/>
            </c:dLbl>
            <c:dLbl>
              <c:idx val="10"/>
              <c:tx>
                <c:rich>
                  <a:bodyPr/>
                  <a:lstStyle/>
                  <a:p>
                    <a:r>
                      <a:t>279.0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299.0</a:t>
                    </a:r>
                  </a:p>
                </c:rich>
              </c:tx>
              <c:showLegendKey val="0"/>
              <c:showVal val="1"/>
              <c:showCatName val="0"/>
              <c:showSerName val="0"/>
              <c:showPercent val="0"/>
              <c:showBubbleSize val="0"/>
            </c:dLbl>
            <c:dLbl>
              <c:idx val="15"/>
              <c:tx>
                <c:rich>
                  <a:bodyPr/>
                  <a:lstStyle/>
                  <a:p>
                    <a:r>
                      <a:t>299.0</a:t>
                    </a:r>
                  </a:p>
                </c:rich>
              </c:tx>
              <c:showLegendKey val="0"/>
              <c:showVal val="1"/>
              <c:showCatName val="0"/>
              <c:showSerName val="0"/>
              <c:showPercent val="0"/>
              <c:showBubbleSize val="0"/>
            </c:dLbl>
            <c:dLbl>
              <c:idx val="16"/>
              <c:tx>
                <c:rich>
                  <a:bodyPr/>
                  <a:lstStyle/>
                  <a:p>
                    <a:r>
                      <a:t>105.0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205.0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125.0</a:t>
                    </a:r>
                  </a:p>
                </c:rich>
              </c:tx>
              <c:showLegendKey val="0"/>
              <c:showVal val="1"/>
              <c:showCatName val="0"/>
              <c:showSerName val="0"/>
              <c:showPercent val="0"/>
              <c:showBubbleSize val="0"/>
            </c:dLbl>
            <c:dLbl>
              <c:idx val="21"/>
              <c:tx>
                <c:rich>
                  <a:bodyPr/>
                  <a:lstStyle/>
                  <a:p>
                    <a:r>
                      <a:t>385.0</a:t>
                    </a:r>
                  </a:p>
                </c:rich>
              </c:tx>
              <c:showLegendKey val="0"/>
              <c:showVal val="1"/>
              <c:showCatName val="0"/>
              <c:showSerName val="0"/>
              <c:showPercent val="0"/>
              <c:showBubbleSize val="0"/>
            </c:dLbl>
            <c:dLbl>
              <c:idx val="22"/>
              <c:tx>
                <c:rich>
                  <a:bodyPr/>
                  <a:lstStyle/>
                  <a:p>
                    <a:r>
                      <a:t>299.0</a:t>
                    </a:r>
                  </a:p>
                </c:rich>
              </c:tx>
              <c:showLegendKey val="0"/>
              <c:showVal val="1"/>
              <c:showCatName val="0"/>
              <c:showSerName val="0"/>
              <c:showPercent val="0"/>
              <c:showBubbleSize val="0"/>
            </c:dLbl>
            <c:dLbl>
              <c:idx val="23"/>
              <c:tx>
                <c:rich>
                  <a:bodyPr/>
                  <a:lstStyle/>
                  <a:p>
                    <a:r>
                      <a:t>205.0</a:t>
                    </a:r>
                  </a:p>
                </c:rich>
              </c:tx>
              <c:showLegendKey val="0"/>
              <c:showVal val="1"/>
              <c:showCatName val="0"/>
              <c:showSerName val="0"/>
              <c:showPercent val="0"/>
              <c:showBubbleSize val="0"/>
            </c:dLbl>
            <c:dLbl>
              <c:idx val="24"/>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Sheet1!$A$2:$A$26</c:f>
              <c:strCache>
                <c:ptCount val="25"/>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Kids Cosmetics Locion 50 180Ml</c:v>
                </c:pt>
                <c:pt idx="10">
                  <c:v>Edgewell Banana Boat Tanning Tanning Adults Cosmetics Spray Aceite 0 - 5 237Ml</c:v>
                </c:pt>
                <c:pt idx="11">
                  <c:v>Edgewell Beauty Care Antioxidant Sunscreen Adults Cosmetics Liquido 50+ 50Ml</c:v>
                </c:pt>
                <c:pt idx="12">
                  <c:v>Edgewell Beauty Care Matte Sunscreen Adults Cosmetics Liquido 30 50Ml</c:v>
                </c:pt>
                <c:pt idx="13">
                  <c:v>Edgewell Beauty Care Sensitive Sunscreen Adults Cosmetics Liquido 50+ 50Ml</c:v>
                </c:pt>
                <c:pt idx="14">
                  <c:v>Edgewell Hawaiian Tropic After Sun After Sun Adults Cosmetics Gel 0 - 5 240Ml</c:v>
                </c:pt>
                <c:pt idx="15">
                  <c:v>Edgewell Hawaiian Tropic Carrot Tanning Adults Cosmetics Crema 10 - 14 240Ml</c:v>
                </c:pt>
                <c:pt idx="16">
                  <c:v>Edgewell Hawaiian Tropic Island Sport Sunscreen Adults Sport Liquido 50 60Ml</c:v>
                </c:pt>
                <c:pt idx="17">
                  <c:v>Edgewell Hawaiian Tropic Other Sunscreen Adults Cosmetics Crema 50+ 240Ml</c:v>
                </c:pt>
                <c:pt idx="18">
                  <c:v>Edgewell Hawaiian Tropic Ozono Sunscreen Adults Cosmetics Liquido 50+ 120Ml</c:v>
                </c:pt>
                <c:pt idx="19">
                  <c:v>Edgewell Hawaiian Tropic Ozono Sunscreen Adults Cosmetics Liquido 50+ 240Ml</c:v>
                </c:pt>
                <c:pt idx="20">
                  <c:v>Edgewell Hawaiian Tropic Ozono Sunscreen Adults Cosmetics Liquido 50+ 90Ml</c:v>
                </c:pt>
                <c:pt idx="21">
                  <c:v>Edgewell Hawaiian Tropic Ozono Sunscreen Adults Cosmetics Spray Liquido 50+ 180Ml</c:v>
                </c:pt>
                <c:pt idx="22">
                  <c:v>Edgewell Hawaiian Tropic Sheer Touch Sunscreen Adults Cosmetics Crema 30 - 49 240Ml</c:v>
                </c:pt>
                <c:pt idx="23">
                  <c:v>Edgewell Hawaiian Tropic Sheer Touch Sunscreen Adults Cosmetics Crema 50 120Ml</c:v>
                </c:pt>
                <c:pt idx="24">
                  <c:v>Edgewell Hawaiian Tropic Sheer Touch Sunscreen Adults Cosmetics Liquido 30 - 49 60Ml</c:v>
                </c:pt>
              </c:strCache>
            </c:strRef>
          </c:cat>
          <c:val>
            <c:numRef>
              <c:f>Sheet1!$B$2:$B$26</c:f>
              <c:numCache>
                <c:formatCode>General</c:formatCode>
                <c:ptCount val="25"/>
                <c:pt idx="0">
                  <c:v>310.0</c:v>
                </c:pt>
                <c:pt idx="1">
                  <c:v>305.0</c:v>
                </c:pt>
                <c:pt idx="2">
                  <c:v>349.0</c:v>
                </c:pt>
                <c:pt idx="3">
                  <c:v>305.0</c:v>
                </c:pt>
                <c:pt idx="4">
                  <c:v>367.5</c:v>
                </c:pt>
                <c:pt idx="5">
                  <c:v>305.0</c:v>
                </c:pt>
                <c:pt idx="6">
                  <c:v>335.0</c:v>
                </c:pt>
                <c:pt idx="7">
                  <c:v>385.0</c:v>
                </c:pt>
                <c:pt idx="8">
                  <c:v>305.0</c:v>
                </c:pt>
                <c:pt idx="9">
                  <c:v>242.0</c:v>
                </c:pt>
                <c:pt idx="10">
                  <c:v>279.0</c:v>
                </c:pt>
                <c:pt idx="11">
                  <c:v>179.0</c:v>
                </c:pt>
                <c:pt idx="12">
                  <c:v>179.0</c:v>
                </c:pt>
                <c:pt idx="13">
                  <c:v>179.0</c:v>
                </c:pt>
                <c:pt idx="14">
                  <c:v>299.0</c:v>
                </c:pt>
                <c:pt idx="15">
                  <c:v>299.0</c:v>
                </c:pt>
                <c:pt idx="16">
                  <c:v>105.0</c:v>
                </c:pt>
                <c:pt idx="17">
                  <c:v>350.0</c:v>
                </c:pt>
                <c:pt idx="18">
                  <c:v>205.0</c:v>
                </c:pt>
                <c:pt idx="19">
                  <c:v>350.0</c:v>
                </c:pt>
                <c:pt idx="20">
                  <c:v>125.0</c:v>
                </c:pt>
                <c:pt idx="21">
                  <c:v>385.0</c:v>
                </c:pt>
                <c:pt idx="22">
                  <c:v>299.0</c:v>
                </c:pt>
                <c:pt idx="23">
                  <c:v>205.0</c:v>
                </c:pt>
                <c:pt idx="24">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dLbl>
              <c:idx val="14"/>
              <c:tx>
                <c:rich>
                  <a:bodyPr/>
                  <a:lstStyle/>
                  <a:p>
                    <a:r>
                      <a:t>240.0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350.0</a:t>
                    </a:r>
                  </a:p>
                </c:rich>
              </c:tx>
              <c:showLegendKey val="0"/>
              <c:showVal val="1"/>
              <c:showCatName val="0"/>
              <c:showSerName val="0"/>
              <c:showPercent val="0"/>
              <c:showBubbleSize val="0"/>
            </c:dLbl>
            <c:dLbl>
              <c:idx val="23"/>
              <c:tx>
                <c:rich>
                  <a:bodyPr/>
                  <a:lstStyle/>
                  <a:p>
                    <a:r>
                      <a:t>125.0</a:t>
                    </a:r>
                  </a:p>
                </c:rich>
              </c:tx>
              <c:showLegendKey val="0"/>
              <c:showVal val="1"/>
              <c:showCatName val="0"/>
              <c:showSerName val="0"/>
              <c:showPercent val="0"/>
              <c:showBubbleSize val="0"/>
            </c:dLbl>
            <c:dLbl>
              <c:idx val="24"/>
              <c:tx>
                <c:rich>
                  <a:bodyPr/>
                  <a:lstStyle/>
                  <a:p>
                    <a:r>
                      <a:t>385.0</a:t>
                    </a:r>
                  </a:p>
                </c:rich>
              </c:tx>
              <c:showLegendKey val="0"/>
              <c:showVal val="1"/>
              <c:showCatName val="0"/>
              <c:showSerName val="0"/>
              <c:showPercent val="0"/>
              <c:showBubbleSize val="0"/>
            </c:dLbl>
            <c:dLbl>
              <c:idx val="25"/>
              <c:tx>
                <c:rich>
                  <a:bodyPr/>
                  <a:lstStyle/>
                  <a:p>
                    <a:r>
                      <a:t>299.0</a:t>
                    </a:r>
                  </a:p>
                </c:rich>
              </c:tx>
              <c:showLegendKey val="0"/>
              <c:showVal val="1"/>
              <c:showCatName val="0"/>
              <c:showSerName val="0"/>
              <c:showPercent val="0"/>
              <c:showBubbleSize val="0"/>
            </c:dLbl>
            <c:dLbl>
              <c:idx val="26"/>
              <c:tx>
                <c:rich>
                  <a:bodyPr/>
                  <a:lstStyle/>
                  <a:p>
                    <a:r>
                      <a:t>205.0</a:t>
                    </a:r>
                  </a:p>
                </c:rich>
              </c:tx>
              <c:showLegendKey val="0"/>
              <c:showVal val="1"/>
              <c:showCatName val="0"/>
              <c:showSerName val="0"/>
              <c:showPercent val="0"/>
              <c:showBubbleSize val="0"/>
            </c:dLbl>
            <c:dLbl>
              <c:idx val="27"/>
              <c:tx>
                <c:rich>
                  <a:bodyPr/>
                  <a:lstStyle/>
                  <a:p>
                    <a:r>
                      <a:t>105.0</a:t>
                    </a:r>
                  </a:p>
                </c:rich>
              </c:tx>
              <c:showLegendKey val="0"/>
              <c:showVal val="1"/>
              <c:showCatName val="0"/>
              <c:showSerName val="0"/>
              <c:showPercent val="0"/>
              <c:showBubbleSize val="0"/>
            </c:dLbl>
            <c:dLbl>
              <c:idx val="28"/>
              <c:tx>
                <c:rich>
                  <a:bodyPr/>
                  <a:lstStyle/>
                  <a:p>
                    <a:r>
                      <a:t>315.0</a:t>
                    </a:r>
                  </a:p>
                </c:rich>
              </c:tx>
              <c:showLegendKey val="0"/>
              <c:showVal val="1"/>
              <c:showCatName val="0"/>
              <c:showSerName val="0"/>
              <c:showPercent val="0"/>
              <c:showBubbleSize val="0"/>
            </c:dLbl>
            <c:dLbl>
              <c:idx val="29"/>
              <c:tx>
                <c:rich>
                  <a:bodyPr/>
                  <a:lstStyle/>
                  <a:p>
                    <a:r>
                      <a:t>819.0</a:t>
                    </a:r>
                  </a:p>
                </c:rich>
              </c:tx>
              <c:showLegendKey val="0"/>
              <c:showVal val="1"/>
              <c:showCatName val="0"/>
              <c:showSerName val="0"/>
              <c:showPercent val="0"/>
              <c:showBubbleSize val="0"/>
            </c:dLbl>
            <c:dLbl>
              <c:idx val="30"/>
              <c:tx>
                <c:rich>
                  <a:bodyPr/>
                  <a:lstStyle/>
                  <a:p>
                    <a:r>
                      <a:t>651.98</a:t>
                    </a:r>
                  </a:p>
                </c:rich>
              </c:tx>
              <c:showLegendKey val="0"/>
              <c:showVal val="1"/>
              <c:showCatName val="0"/>
              <c:showSerName val="0"/>
              <c:showPercent val="0"/>
              <c:showBubbleSize val="0"/>
            </c:dLbl>
            <c:dLbl>
              <c:idx val="31"/>
              <c:tx>
                <c:rich>
                  <a:bodyPr/>
                  <a:lstStyle/>
                  <a:p>
                    <a:r>
                      <a:t>659.0</a:t>
                    </a:r>
                  </a:p>
                </c:rich>
              </c:tx>
              <c:showLegendKey val="0"/>
              <c:showVal val="1"/>
              <c:showCatName val="0"/>
              <c:showSerName val="0"/>
              <c:showPercent val="0"/>
              <c:showBubbleSize val="0"/>
            </c:dLbl>
            <c:dLbl>
              <c:idx val="32"/>
              <c:tx>
                <c:rich>
                  <a:bodyPr/>
                  <a:lstStyle/>
                  <a:p>
                    <a:r>
                      <a:t>699.0</a:t>
                    </a:r>
                  </a:p>
                </c:rich>
              </c:tx>
              <c:showLegendKey val="0"/>
              <c:showVal val="1"/>
              <c:showCatName val="0"/>
              <c:showSerName val="0"/>
              <c:showPercent val="0"/>
              <c:showBubbleSize val="0"/>
            </c:dLbl>
            <c:dLbl>
              <c:idx val="33"/>
              <c:tx>
                <c:rich>
                  <a:bodyPr/>
                  <a:lstStyle/>
                  <a:p>
                    <a:r>
                      <a:t>549.0</a:t>
                    </a:r>
                  </a:p>
                </c:rich>
              </c:tx>
              <c:showLegendKey val="0"/>
              <c:showVal val="1"/>
              <c:showCatName val="0"/>
              <c:showSerName val="0"/>
              <c:showPercent val="0"/>
              <c:showBubbleSize val="0"/>
            </c:dLbl>
            <c:dLbl>
              <c:idx val="34"/>
              <c:tx>
                <c:rich>
                  <a:bodyPr/>
                  <a:lstStyle/>
                  <a:p>
                    <a:r>
                      <a:t>739.0</a:t>
                    </a:r>
                  </a:p>
                </c:rich>
              </c:tx>
              <c:showLegendKey val="0"/>
              <c:showVal val="1"/>
              <c:showCatName val="0"/>
              <c:showSerName val="0"/>
              <c:showPercent val="0"/>
              <c:showBubbleSize val="0"/>
            </c:dLbl>
            <c:dLbl>
              <c:idx val="35"/>
              <c:tx>
                <c:rich>
                  <a:bodyPr/>
                  <a:lstStyle/>
                  <a:p>
                    <a:r>
                      <a:t>829.0</a:t>
                    </a:r>
                  </a:p>
                </c:rich>
              </c:tx>
              <c:showLegendKey val="0"/>
              <c:showVal val="1"/>
              <c:showCatName val="0"/>
              <c:showSerName val="0"/>
              <c:showPercent val="0"/>
              <c:showBubbleSize val="0"/>
            </c:dLbl>
            <c:dLbl>
              <c:idx val="36"/>
              <c:tx>
                <c:rich>
                  <a:bodyPr/>
                  <a:lstStyle/>
                  <a:p>
                    <a:r>
                      <a:t>499.0</a:t>
                    </a:r>
                  </a:p>
                </c:rich>
              </c:tx>
              <c:showLegendKey val="0"/>
              <c:showVal val="1"/>
              <c:showCatName val="0"/>
              <c:showSerName val="0"/>
              <c:showPercent val="0"/>
              <c:showBubbleSize val="0"/>
            </c:dLbl>
            <c:dLbl>
              <c:idx val="37"/>
              <c:tx>
                <c:rich>
                  <a:bodyPr/>
                  <a:lstStyle/>
                  <a:p>
                    <a:r>
                      <a:t>254.33</a:t>
                    </a:r>
                  </a:p>
                </c:rich>
              </c:tx>
              <c:showLegendKey val="0"/>
              <c:showVal val="1"/>
              <c:showCatName val="0"/>
              <c:showSerName val="0"/>
              <c:showPercent val="0"/>
              <c:showBubbleSize val="0"/>
            </c:dLbl>
            <c:dLbl>
              <c:idx val="38"/>
              <c:tx>
                <c:rich>
                  <a:bodyPr/>
                  <a:lstStyle/>
                  <a:p>
                    <a:r>
                      <a:t>319.0</a:t>
                    </a:r>
                  </a:p>
                </c:rich>
              </c:tx>
              <c:showLegendKey val="0"/>
              <c:showVal val="1"/>
              <c:showCatName val="0"/>
              <c:showSerName val="0"/>
              <c:showPercent val="0"/>
              <c:showBubbleSize val="0"/>
            </c:dLbl>
            <c:dLbl>
              <c:idx val="39"/>
              <c:tx>
                <c:rich>
                  <a:bodyPr/>
                  <a:lstStyle/>
                  <a:p>
                    <a:r>
                      <a:t>220.0</a:t>
                    </a:r>
                  </a:p>
                </c:rich>
              </c:tx>
              <c:showLegendKey val="0"/>
              <c:showVal val="1"/>
              <c:showCatName val="0"/>
              <c:showSerName val="0"/>
              <c:showPercent val="0"/>
              <c:showBubbleSize val="0"/>
            </c:dLbl>
            <c:dLbl>
              <c:idx val="40"/>
              <c:tx>
                <c:rich>
                  <a:bodyPr/>
                  <a:lstStyle/>
                  <a:p>
                    <a:r>
                      <a:t>286.0</a:t>
                    </a:r>
                  </a:p>
                </c:rich>
              </c:tx>
              <c:showLegendKey val="0"/>
              <c:showVal val="1"/>
              <c:showCatName val="0"/>
              <c:showSerName val="0"/>
              <c:showPercent val="0"/>
              <c:showBubbleSize val="0"/>
            </c:dLbl>
            <c:dLbl>
              <c:idx val="41"/>
              <c:tx>
                <c:rich>
                  <a:bodyPr/>
                  <a:lstStyle/>
                  <a:p>
                    <a:r>
                      <a:t>311.0</a:t>
                    </a:r>
                  </a:p>
                </c:rich>
              </c:tx>
              <c:showLegendKey val="0"/>
              <c:showVal val="1"/>
              <c:showCatName val="0"/>
              <c:showSerName val="0"/>
              <c:showPercent val="0"/>
              <c:showBubbleSize val="0"/>
            </c:dLbl>
            <c:dLbl>
              <c:idx val="42"/>
              <c:tx>
                <c:rich>
                  <a:bodyPr/>
                  <a:lstStyle/>
                  <a:p>
                    <a:r>
                      <a:t>423.9</a:t>
                    </a:r>
                  </a:p>
                </c:rich>
              </c:tx>
              <c:showLegendKey val="0"/>
              <c:showVal val="1"/>
              <c:showCatName val="0"/>
              <c:showSerName val="0"/>
              <c:showPercent val="0"/>
              <c:showBubbleSize val="0"/>
            </c:dLbl>
            <c:dLbl>
              <c:idx val="43"/>
              <c:tx>
                <c:rich>
                  <a:bodyPr/>
                  <a:lstStyle/>
                  <a:p>
                    <a:r>
                      <a:t>278.0</a:t>
                    </a:r>
                  </a:p>
                </c:rich>
              </c:tx>
              <c:showLegendKey val="0"/>
              <c:showVal val="1"/>
              <c:showCatName val="0"/>
              <c:showSerName val="0"/>
              <c:showPercent val="0"/>
              <c:showBubbleSize val="0"/>
            </c:dLbl>
            <c:dLbl>
              <c:idx val="44"/>
              <c:tx>
                <c:rich>
                  <a:bodyPr/>
                  <a:lstStyle/>
                  <a:p>
                    <a:r>
                      <a:t>393.9</a:t>
                    </a:r>
                  </a:p>
                </c:rich>
              </c:tx>
              <c:showLegendKey val="0"/>
              <c:showVal val="1"/>
              <c:showCatName val="0"/>
              <c:showSerName val="0"/>
              <c:showPercent val="0"/>
              <c:showBubbleSize val="0"/>
            </c:dLbl>
            <c:dLbl>
              <c:idx val="45"/>
              <c:tx>
                <c:rich>
                  <a:bodyPr/>
                  <a:lstStyle/>
                  <a:p>
                    <a:r>
                      <a:t>188.0</a:t>
                    </a:r>
                  </a:p>
                </c:rich>
              </c:tx>
              <c:showLegendKey val="0"/>
              <c:showVal val="1"/>
              <c:showCatName val="0"/>
              <c:showSerName val="0"/>
              <c:showPercent val="0"/>
              <c:showBubbleSize val="0"/>
            </c:dLbl>
            <c:dLbl>
              <c:idx val="46"/>
              <c:tx>
                <c:rich>
                  <a:bodyPr/>
                  <a:lstStyle/>
                  <a:p>
                    <a:r>
                      <a:t>326.0</a:t>
                    </a:r>
                  </a:p>
                </c:rich>
              </c:tx>
              <c:showLegendKey val="0"/>
              <c:showVal val="1"/>
              <c:showCatName val="0"/>
              <c:showSerName val="0"/>
              <c:showPercent val="0"/>
              <c:showBubbleSize val="0"/>
            </c:dLbl>
            <c:dLbl>
              <c:idx val="47"/>
              <c:tx>
                <c:rich>
                  <a:bodyPr/>
                  <a:lstStyle/>
                  <a:p>
                    <a:r>
                      <a:t>349.0</a:t>
                    </a:r>
                  </a:p>
                </c:rich>
              </c:tx>
              <c:showLegendKey val="0"/>
              <c:showVal val="1"/>
              <c:showCatName val="0"/>
              <c:showSerName val="0"/>
              <c:showPercent val="0"/>
              <c:showBubbleSize val="0"/>
            </c:dLbl>
            <c:dLbl>
              <c:idx val="48"/>
              <c:tx>
                <c:rich>
                  <a:bodyPr/>
                  <a:lstStyle/>
                  <a:p>
                    <a:r>
                      <a:t>310.0</a:t>
                    </a:r>
                  </a:p>
                </c:rich>
              </c:tx>
              <c:showLegendKey val="0"/>
              <c:showVal val="1"/>
              <c:showCatName val="0"/>
              <c:showSerName val="0"/>
              <c:showPercent val="0"/>
              <c:showBubbleSize val="0"/>
            </c:dLbl>
            <c:dLbl>
              <c:idx val="49"/>
              <c:tx>
                <c:rich>
                  <a:bodyPr/>
                  <a:lstStyle/>
                  <a:p>
                    <a:r>
                      <a:t>365.0</a:t>
                    </a:r>
                  </a:p>
                </c:rich>
              </c:tx>
              <c:showLegendKey val="0"/>
              <c:showVal val="1"/>
              <c:showCatName val="0"/>
              <c:showSerName val="0"/>
              <c:showPercent val="0"/>
              <c:showBubbleSize val="0"/>
            </c:dLbl>
            <c:dLbl>
              <c:idx val="50"/>
              <c:tx>
                <c:rich>
                  <a:bodyPr/>
                  <a:lstStyle/>
                  <a:p>
                    <a:r>
                      <a:t>659.0</a:t>
                    </a:r>
                  </a:p>
                </c:rich>
              </c:tx>
              <c:showLegendKey val="0"/>
              <c:showVal val="1"/>
              <c:showCatName val="0"/>
              <c:showSerName val="0"/>
              <c:showPercent val="0"/>
              <c:showBubbleSize val="0"/>
            </c:dLbl>
            <c:dLbl>
              <c:idx val="51"/>
              <c:tx>
                <c:rich>
                  <a:bodyPr/>
                  <a:lstStyle/>
                  <a:p>
                    <a:r>
                      <a:t>719.0</a:t>
                    </a:r>
                  </a:p>
                </c:rich>
              </c:tx>
              <c:showLegendKey val="0"/>
              <c:showVal val="1"/>
              <c:showCatName val="0"/>
              <c:showSerName val="0"/>
              <c:showPercent val="0"/>
              <c:showBubbleSize val="0"/>
            </c:dLbl>
            <c:dLbl>
              <c:idx val="52"/>
              <c:tx>
                <c:rich>
                  <a:bodyPr/>
                  <a:lstStyle/>
                  <a:p>
                    <a:r>
                      <a:t>683.48</a:t>
                    </a:r>
                  </a:p>
                </c:rich>
              </c:tx>
              <c:showLegendKey val="0"/>
              <c:showVal val="1"/>
              <c:showCatName val="0"/>
              <c:showSerName val="0"/>
              <c:showPercent val="0"/>
              <c:showBubbleSize val="0"/>
            </c:dLbl>
            <c:dLbl>
              <c:idx val="53"/>
              <c:tx>
                <c:rich>
                  <a:bodyPr/>
                  <a:lstStyle/>
                  <a:p>
                    <a:r>
                      <a:t>616.0</a:t>
                    </a:r>
                  </a:p>
                </c:rich>
              </c:tx>
              <c:showLegendKey val="0"/>
              <c:showVal val="1"/>
              <c:showCatName val="0"/>
              <c:showSerName val="0"/>
              <c:showPercent val="0"/>
              <c:showBubbleSize val="0"/>
            </c:dLbl>
            <c:dLbl>
              <c:idx val="54"/>
              <c:tx>
                <c:rich>
                  <a:bodyPr/>
                  <a:lstStyle/>
                  <a:p>
                    <a:r>
                      <a:t>590.0</a:t>
                    </a:r>
                  </a:p>
                </c:rich>
              </c:tx>
              <c:showLegendKey val="0"/>
              <c:showVal val="1"/>
              <c:showCatName val="0"/>
              <c:showSerName val="0"/>
              <c:showPercent val="0"/>
              <c:showBubbleSize val="0"/>
            </c:dLbl>
            <c:dLbl>
              <c:idx val="55"/>
              <c:tx>
                <c:rich>
                  <a:bodyPr/>
                  <a:lstStyle/>
                  <a:p>
                    <a:r>
                      <a:t>637.5</a:t>
                    </a:r>
                  </a:p>
                </c:rich>
              </c:tx>
              <c:showLegendKey val="0"/>
              <c:showVal val="1"/>
              <c:showCatName val="0"/>
              <c:showSerName val="0"/>
              <c:showPercent val="0"/>
              <c:showBubbleSize val="0"/>
            </c:dLbl>
            <c:dLbl>
              <c:idx val="56"/>
              <c:tx>
                <c:rich>
                  <a:bodyPr/>
                  <a:lstStyle/>
                  <a:p>
                    <a:r>
                      <a:t>719.0</a:t>
                    </a:r>
                  </a:p>
                </c:rich>
              </c:tx>
              <c:showLegendKey val="0"/>
              <c:showVal val="1"/>
              <c:showCatName val="0"/>
              <c:showSerName val="0"/>
              <c:showPercent val="0"/>
              <c:showBubbleSize val="0"/>
            </c:dLbl>
            <c:dLbl>
              <c:idx val="57"/>
              <c:tx>
                <c:rich>
                  <a:bodyPr/>
                  <a:lstStyle/>
                  <a:p>
                    <a:r>
                      <a:t>669.0</a:t>
                    </a:r>
                  </a:p>
                </c:rich>
              </c:tx>
              <c:showLegendKey val="0"/>
              <c:showVal val="1"/>
              <c:showCatName val="0"/>
              <c:showSerName val="0"/>
              <c:showPercent val="0"/>
              <c:showBubbleSize val="0"/>
            </c:dLbl>
            <c:dLbl>
              <c:idx val="58"/>
              <c:tx>
                <c:rich>
                  <a:bodyPr/>
                  <a:lstStyle/>
                  <a:p>
                    <a:r>
                      <a:t>709.0</a:t>
                    </a:r>
                  </a:p>
                </c:rich>
              </c:tx>
              <c:showLegendKey val="0"/>
              <c:showVal val="1"/>
              <c:showCatName val="0"/>
              <c:showSerName val="0"/>
              <c:showPercent val="0"/>
              <c:showBubbleSize val="0"/>
            </c:dLbl>
            <c:dLbl>
              <c:idx val="59"/>
              <c:tx>
                <c:rich>
                  <a:bodyPr/>
                  <a:lstStyle/>
                  <a:p>
                    <a:r>
                      <a:t>600.0</a:t>
                    </a:r>
                  </a:p>
                </c:rich>
              </c:tx>
              <c:showLegendKey val="0"/>
              <c:showVal val="1"/>
              <c:showCatName val="0"/>
              <c:showSerName val="0"/>
              <c:showPercent val="0"/>
              <c:showBubbleSize val="0"/>
            </c:dLbl>
            <c:dLbl>
              <c:idx val="60"/>
              <c:tx>
                <c:rich>
                  <a:bodyPr/>
                  <a:lstStyle/>
                  <a:p>
                    <a:r>
                      <a:t>594.89</a:t>
                    </a:r>
                  </a:p>
                </c:rich>
              </c:tx>
              <c:showLegendKey val="0"/>
              <c:showVal val="1"/>
              <c:showCatName val="0"/>
              <c:showSerName val="0"/>
              <c:showPercent val="0"/>
              <c:showBubbleSize val="0"/>
            </c:dLbl>
            <c:dLbl>
              <c:idx val="61"/>
              <c:tx>
                <c:rich>
                  <a:bodyPr/>
                  <a:lstStyle/>
                  <a:p>
                    <a:r>
                      <a:t>650.0</a:t>
                    </a:r>
                  </a:p>
                </c:rich>
              </c:tx>
              <c:showLegendKey val="0"/>
              <c:showVal val="1"/>
              <c:showCatName val="0"/>
              <c:showSerName val="0"/>
              <c:showPercent val="0"/>
              <c:showBubbleSize val="0"/>
            </c:dLbl>
            <c:dLbl>
              <c:idx val="62"/>
              <c:tx>
                <c:rich>
                  <a:bodyPr/>
                  <a:lstStyle/>
                  <a:p>
                    <a:r>
                      <a:t>170.0</a:t>
                    </a:r>
                  </a:p>
                </c:rich>
              </c:tx>
              <c:showLegendKey val="0"/>
              <c:showVal val="1"/>
              <c:showCatName val="0"/>
              <c:showSerName val="0"/>
              <c:showPercent val="0"/>
              <c:showBubbleSize val="0"/>
            </c:dLbl>
            <c:dLbl>
              <c:idx val="63"/>
              <c:tx>
                <c:rich>
                  <a:bodyPr/>
                  <a:lstStyle/>
                  <a:p>
                    <a:r>
                      <a:t>220.0</a:t>
                    </a:r>
                  </a:p>
                </c:rich>
              </c:tx>
              <c:showLegendKey val="0"/>
              <c:showVal val="1"/>
              <c:showCatName val="0"/>
              <c:showSerName val="0"/>
              <c:showPercent val="0"/>
              <c:showBubbleSize val="0"/>
            </c:dLbl>
            <c:dLbl>
              <c:idx val="64"/>
              <c:tx>
                <c:rich>
                  <a:bodyPr/>
                  <a:lstStyle/>
                  <a:p>
                    <a:r>
                      <a:t>829.0</a:t>
                    </a:r>
                  </a:p>
                </c:rich>
              </c:tx>
              <c:showLegendKey val="0"/>
              <c:showVal val="1"/>
              <c:showCatName val="0"/>
              <c:showSerName val="0"/>
              <c:showPercent val="0"/>
              <c:showBubbleSize val="0"/>
            </c:dLbl>
            <c:dLbl>
              <c:idx val="65"/>
              <c:tx>
                <c:rich>
                  <a:bodyPr/>
                  <a:lstStyle/>
                  <a:p>
                    <a:r>
                      <a:t>752.33</a:t>
                    </a:r>
                  </a:p>
                </c:rich>
              </c:tx>
              <c:showLegendKey val="0"/>
              <c:showVal val="1"/>
              <c:showCatName val="0"/>
              <c:showSerName val="0"/>
              <c:showPercent val="0"/>
              <c:showBubbleSize val="0"/>
            </c:dLbl>
            <c:dLbl>
              <c:idx val="66"/>
              <c:tx>
                <c:rich>
                  <a:bodyPr/>
                  <a:lstStyle/>
                  <a:p>
                    <a:r>
                      <a:t>586.37</a:t>
                    </a:r>
                  </a:p>
                </c:rich>
              </c:tx>
              <c:showLegendKey val="0"/>
              <c:showVal val="1"/>
              <c:showCatName val="0"/>
              <c:showSerName val="0"/>
              <c:showPercent val="0"/>
              <c:showBubbleSize val="0"/>
            </c:dLbl>
            <c:dLbl>
              <c:idx val="67"/>
              <c:tx>
                <c:rich>
                  <a:bodyPr/>
                  <a:lstStyle/>
                  <a:p>
                    <a:r>
                      <a:t>549.0</a:t>
                    </a:r>
                  </a:p>
                </c:rich>
              </c:tx>
              <c:showLegendKey val="0"/>
              <c:showVal val="1"/>
              <c:showCatName val="0"/>
              <c:showSerName val="0"/>
              <c:showPercent val="0"/>
              <c:showBubbleSize val="0"/>
            </c:dLbl>
            <c:dLbl>
              <c:idx val="68"/>
              <c:tx>
                <c:rich>
                  <a:bodyPr/>
                  <a:lstStyle/>
                  <a:p>
                    <a:r>
                      <a:t>689.0</a:t>
                    </a:r>
                  </a:p>
                </c:rich>
              </c:tx>
              <c:showLegendKey val="0"/>
              <c:showVal val="1"/>
              <c:showCatName val="0"/>
              <c:showSerName val="0"/>
              <c:showPercent val="0"/>
              <c:showBubbleSize val="0"/>
            </c:dLbl>
            <c:dLbl>
              <c:idx val="69"/>
              <c:tx>
                <c:rich>
                  <a:bodyPr/>
                  <a:lstStyle/>
                  <a:p>
                    <a:r>
                      <a:t>672.3</a:t>
                    </a:r>
                  </a:p>
                </c:rich>
              </c:tx>
              <c:showLegendKey val="0"/>
              <c:showVal val="1"/>
              <c:showCatName val="0"/>
              <c:showSerName val="0"/>
              <c:showPercent val="0"/>
              <c:showBubbleSize val="0"/>
            </c:dLbl>
            <c:dLbl>
              <c:idx val="70"/>
              <c:tx>
                <c:rich>
                  <a:bodyPr/>
                  <a:lstStyle/>
                  <a:p>
                    <a:r>
                      <a:t>220.0</a:t>
                    </a:r>
                  </a:p>
                </c:rich>
              </c:tx>
              <c:showLegendKey val="0"/>
              <c:showVal val="1"/>
              <c:showCatName val="0"/>
              <c:showSerName val="0"/>
              <c:showPercent val="0"/>
              <c:showBubbleSize val="0"/>
            </c:dLbl>
            <c:dLbl>
              <c:idx val="71"/>
              <c:tx>
                <c:rich>
                  <a:bodyPr/>
                  <a:lstStyle/>
                  <a:p>
                    <a:r>
                      <a:t>889.0</a:t>
                    </a:r>
                  </a:p>
                </c:rich>
              </c:tx>
              <c:showLegendKey val="0"/>
              <c:showVal val="1"/>
              <c:showCatName val="0"/>
              <c:showSerName val="0"/>
              <c:showPercent val="0"/>
              <c:showBubbleSize val="0"/>
            </c:dLbl>
            <c:dLbl>
              <c:idx val="72"/>
              <c:tx>
                <c:rich>
                  <a:bodyPr/>
                  <a:lstStyle/>
                  <a:p>
                    <a:r>
                      <a:t>752.33</a:t>
                    </a:r>
                  </a:p>
                </c:rich>
              </c:tx>
              <c:showLegendKey val="0"/>
              <c:showVal val="1"/>
              <c:showCatName val="0"/>
              <c:showSerName val="0"/>
              <c:showPercent val="0"/>
              <c:showBubbleSize val="0"/>
            </c:dLbl>
            <c:dLbl>
              <c:idx val="73"/>
              <c:tx>
                <c:rich>
                  <a:bodyPr/>
                  <a:lstStyle/>
                  <a:p>
                    <a:r>
                      <a:t>739.0</a:t>
                    </a:r>
                  </a:p>
                </c:rich>
              </c:tx>
              <c:showLegendKey val="0"/>
              <c:showVal val="1"/>
              <c:showCatName val="0"/>
              <c:showSerName val="0"/>
              <c:showPercent val="0"/>
              <c:showBubbleSize val="0"/>
            </c:dLbl>
            <c:dLbl>
              <c:idx val="74"/>
              <c:tx>
                <c:rich>
                  <a:bodyPr/>
                  <a:lstStyle/>
                  <a:p>
                    <a:r>
                      <a:t>689.33</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Sheet1!$A$2:$A$76</c:f>
              <c:strCache>
                <c:ptCount val="75"/>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pt idx="14">
                  <c:v>Edgewell Beauty Care Antioxidant Sunscreen Adults Cosmetics Liquido 15 - 19 100Ml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Island Sport Sunscreen Adults Sport Liquido 50 60Ml</c:v>
                </c:pt>
                <c:pt idx="19">
                  <c:v>Edgewell Hawaiian Tropic Other Sunscreen Adults Cosmetics Crema 50+ 240Ml</c:v>
                </c:pt>
                <c:pt idx="20">
                  <c:v>Edgewell Hawaiian Tropic Ozono Sunscreen Adults Cosmetics Liquido 50+ 120Ml</c:v>
                </c:pt>
                <c:pt idx="21">
                  <c:v>Edgewell Hawaiian Tropic Ozono Sunscreen Adults Cosmetics Liquido 50+ 180Ml</c:v>
                </c:pt>
                <c:pt idx="22">
                  <c:v>Edgewell Hawaiian Tropic Ozono Sunscreen Adults Cosmetics Liquido 50+ 240Ml</c:v>
                </c:pt>
                <c:pt idx="23">
                  <c:v>Edgewell Hawaiian Tropic Ozono Sunscreen Adults Cosmetics Liquido 50+ 90Ml</c:v>
                </c:pt>
                <c:pt idx="24">
                  <c:v>Edgewell Hawaiian Tropic Ozono Sunscreen Adults Cosmetics Spray Liquido 50+ 180Ml</c:v>
                </c:pt>
                <c:pt idx="25">
                  <c:v>Edgewell Hawaiian Tropic Sheer Touch Sunscreen Adults Cosmetics Crema 30 - 49 240Ml</c:v>
                </c:pt>
                <c:pt idx="26">
                  <c:v>Edgewell Hawaiian Tropic Sheer Touch Sunscreen Adults Cosmetics Crema 50 120Ml</c:v>
                </c:pt>
                <c:pt idx="27">
                  <c:v>Edgewell Hawaiian Tropic Sheer Touch Sunscreen Adults Cosmetics Liquido 30 - 49 60Ml</c:v>
                </c:pt>
                <c:pt idx="28">
                  <c:v>Edgewell Hawaiian Tropic Tanning Sunscreen Adults Cosmetics Spray Liquido 15 - 19 220Ml</c:v>
                </c:pt>
                <c:pt idx="29">
                  <c:v>Beiersdorf Eucerin Sunscreen Adults Derma Crema 50+ 200Ml</c:v>
                </c:pt>
                <c:pt idx="30">
                  <c:v>Beiersdorf Eucerin Sunscreen Adults Derma Crema 50+ 50Ml</c:v>
                </c:pt>
                <c:pt idx="31">
                  <c:v>Beiersdorf Eucerin Sunscreen Adults Derma Fluido 50+ 50Ml</c:v>
                </c:pt>
                <c:pt idx="32">
                  <c:v>Beiersdorf Eucerin Sunscreen Adults Derma Gel 50+ 50Ml</c:v>
                </c:pt>
                <c:pt idx="33">
                  <c:v>Beiersdorf Eucerin Sunscreen Adults Derma Liquido 50 150Ml</c:v>
                </c:pt>
                <c:pt idx="34">
                  <c:v>Beiersdorf Eucerin Sunscreen Adults Derma Spray Crema 50 50Ml</c:v>
                </c:pt>
                <c:pt idx="35">
                  <c:v>Beiersdorf Eucerin Sunscreen Adults Derma Spray Liquido 50 200Ml</c:v>
                </c:pt>
                <c:pt idx="36">
                  <c:v>Beiersdorf Eucerin Sunscreen Adults Sunscreen Derma Spray Crema 50/50+ 200Ml</c:v>
                </c:pt>
                <c:pt idx="37">
                  <c:v>Beiersdorf Nivea Sunscreen Adults Cosmetics Crema 50 50Ml</c:v>
                </c:pt>
                <c:pt idx="38">
                  <c:v>Beiersdorf Nivea Sunscreen Adults Cosmetics Crema 50+ 200Ml</c:v>
                </c:pt>
                <c:pt idx="39">
                  <c:v>Beiersdorf Nivea Sunscreen Adults Cosmetics Crema 50+ 40Ml</c:v>
                </c:pt>
                <c:pt idx="40">
                  <c:v>Beiersdorf Nivea Sunscreen Adults Cosmetics Crema 50+ 50Ml</c:v>
                </c:pt>
                <c:pt idx="41">
                  <c:v>Beiersdorf Nivea Sunscreen Adults Cosmetics Fluido 50+ 40Ml</c:v>
                </c:pt>
                <c:pt idx="42">
                  <c:v>Beiersdorf Nivea Sunscreen Adults Cosmetics Gel 50+ 200Ml</c:v>
                </c:pt>
                <c:pt idx="43">
                  <c:v>Beiersdorf Nivea Sunscreen Adults Cosmetics Liquido 30 - 49 200Ml</c:v>
                </c:pt>
                <c:pt idx="44">
                  <c:v>Beiersdorf Nivea Sunscreen Adults Cosmetics Liquido 50 200Ml</c:v>
                </c:pt>
                <c:pt idx="45">
                  <c:v>Beiersdorf Nivea Sunscreen Adults Cosmetics Liquido 50+ 125Ml</c:v>
                </c:pt>
                <c:pt idx="46">
                  <c:v>Beiersdorf Nivea Sunscreen Adults Cosmetics Spray Liquido 50 200Ml</c:v>
                </c:pt>
                <c:pt idx="47">
                  <c:v>Beiersdorf Nivea Sunscreen Kids Cosmetics Gel 50+ 150Ml</c:v>
                </c:pt>
                <c:pt idx="48">
                  <c:v>Beiersdorf Nivea Sunscreen Kids Cosmetics Liquido 50+ 200Ml</c:v>
                </c:pt>
                <c:pt idx="49">
                  <c:v>Beiersdorf Nivea Sunscreen Kids Cosmetics Spray Liquido 50+ 200Ml</c:v>
                </c:pt>
                <c:pt idx="50">
                  <c:v>Isdin Isdin Sunscreen Adults Derma Aceite 30 200Ml</c:v>
                </c:pt>
                <c:pt idx="51">
                  <c:v>Isdin Isdin Sunscreen Adults Derma Crema 30 50Ml</c:v>
                </c:pt>
                <c:pt idx="52">
                  <c:v>Isdin Isdin Sunscreen Adults Derma Crema 50 50Ml</c:v>
                </c:pt>
                <c:pt idx="53">
                  <c:v>Isdin Isdin Sunscreen Adults Derma Crema 50+ 50Ml</c:v>
                </c:pt>
                <c:pt idx="54">
                  <c:v>Isdin Isdin Sunscreen Adults Derma Fluido 50+ 50Ml</c:v>
                </c:pt>
                <c:pt idx="55">
                  <c:v>Isdin Isdin Sunscreen Adults Derma Gel 50+ 250Ml</c:v>
                </c:pt>
                <c:pt idx="56">
                  <c:v>Isdin Isdin Sunscreen Adults Derma Liquido 30 - 49 50Ml</c:v>
                </c:pt>
                <c:pt idx="57">
                  <c:v>Isdin Isdin Sunscreen Adults Derma Locion 50+ 200Ml</c:v>
                </c:pt>
                <c:pt idx="58">
                  <c:v>Isdin Isdin Sunscreen Adults Derma Spray Aceite 50 200Ml</c:v>
                </c:pt>
                <c:pt idx="59">
                  <c:v>Isdin Isdin Sunscreen Adults Derma Spray Liquido 50 100Ml</c:v>
                </c:pt>
                <c:pt idx="60">
                  <c:v>Isdin Isdin Sunscreen Adults Derma Stick 50 10Ml</c:v>
                </c:pt>
                <c:pt idx="61">
                  <c:v>Isdin Isdin Sunscreen Baby Derma Fluido 50 50Ml</c:v>
                </c:pt>
                <c:pt idx="62">
                  <c:v>L'Oreal Garnier Sunscreen Adults Cosmetics Crema 50+ 40Ml</c:v>
                </c:pt>
                <c:pt idx="63">
                  <c:v>L'Oreal Garnier Sunscreen Adults Cosmetics Serum 50+ 40Ml</c:v>
                </c:pt>
                <c:pt idx="64">
                  <c:v>L'Oreal La Roche-Posay Sunscreen Adults Derma Crema 50+ 250Ml</c:v>
                </c:pt>
                <c:pt idx="65">
                  <c:v>L'Oreal La Roche-Posay Sunscreen Adults Derma Crema 50+ 50Ml</c:v>
                </c:pt>
                <c:pt idx="66">
                  <c:v>L'Oreal La Roche-Posay Sunscreen Adults Derma Fluido 50+ 50Ml</c:v>
                </c:pt>
                <c:pt idx="67">
                  <c:v>L'Oreal La Roche-Posay Sunscreen Adults Derma Gel 50+ 50Ml</c:v>
                </c:pt>
                <c:pt idx="68">
                  <c:v>L'Oreal La Roche-Posay Sunscreen Adults Derma Liquido 50+ 50Ml</c:v>
                </c:pt>
                <c:pt idx="69">
                  <c:v>L'Oreal La Roche-Posay Sunscreen Adults Derma Spray Aceite 50 75Ml</c:v>
                </c:pt>
                <c:pt idx="70">
                  <c:v>L'Oreal Loreal Paris Sunscreen Adults Derma Liquido 50+ 40Ml</c:v>
                </c:pt>
                <c:pt idx="71">
                  <c:v>L'Oreal Vichy Sunscreen Adults Derma Crema 50 300Ml</c:v>
                </c:pt>
                <c:pt idx="72">
                  <c:v>L'Oreal Vichy Sunscreen Adults Derma Crema 50 50Ml</c:v>
                </c:pt>
                <c:pt idx="73">
                  <c:v>L'Oreal Vichy Sunscreen Adults Derma Crema 50+ 200Ml</c:v>
                </c:pt>
                <c:pt idx="74">
                  <c:v>L'Oreal Vichy Sunscreen Adults Derma Crema 50+ 40Ml</c:v>
                </c:pt>
              </c:strCache>
            </c:strRef>
          </c:cat>
          <c:val>
            <c:numRef>
              <c:f>Sheet1!$B$2:$B$76</c:f>
              <c:numCache>
                <c:formatCode>General</c:formatCode>
                <c:ptCount val="75"/>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pt idx="14">
                  <c:v>240.0</c:v>
                </c:pt>
                <c:pt idx="15">
                  <c:v>179.0</c:v>
                </c:pt>
                <c:pt idx="16">
                  <c:v>179.0</c:v>
                </c:pt>
                <c:pt idx="17">
                  <c:v>179.0</c:v>
                </c:pt>
                <c:pt idx="18">
                  <c:v>105.0</c:v>
                </c:pt>
                <c:pt idx="19">
                  <c:v>350.0</c:v>
                </c:pt>
                <c:pt idx="20">
                  <c:v>205.0</c:v>
                </c:pt>
                <c:pt idx="21">
                  <c:v>350.0</c:v>
                </c:pt>
                <c:pt idx="22">
                  <c:v>350.0</c:v>
                </c:pt>
                <c:pt idx="23">
                  <c:v>125.0</c:v>
                </c:pt>
                <c:pt idx="24">
                  <c:v>385.0</c:v>
                </c:pt>
                <c:pt idx="25">
                  <c:v>299.0</c:v>
                </c:pt>
                <c:pt idx="26">
                  <c:v>205.0</c:v>
                </c:pt>
                <c:pt idx="27">
                  <c:v>105.0</c:v>
                </c:pt>
                <c:pt idx="28">
                  <c:v>315.0</c:v>
                </c:pt>
                <c:pt idx="29">
                  <c:v>819.0</c:v>
                </c:pt>
                <c:pt idx="30">
                  <c:v>651.98</c:v>
                </c:pt>
                <c:pt idx="31">
                  <c:v>659.0</c:v>
                </c:pt>
                <c:pt idx="32">
                  <c:v>699.0</c:v>
                </c:pt>
                <c:pt idx="33">
                  <c:v>549.0</c:v>
                </c:pt>
                <c:pt idx="34">
                  <c:v>739.0</c:v>
                </c:pt>
                <c:pt idx="35">
                  <c:v>829.0</c:v>
                </c:pt>
                <c:pt idx="36">
                  <c:v>499.0</c:v>
                </c:pt>
                <c:pt idx="37">
                  <c:v>254.33</c:v>
                </c:pt>
                <c:pt idx="38">
                  <c:v>319.0</c:v>
                </c:pt>
                <c:pt idx="39">
                  <c:v>220.0</c:v>
                </c:pt>
                <c:pt idx="40">
                  <c:v>286.0</c:v>
                </c:pt>
                <c:pt idx="41">
                  <c:v>311.0</c:v>
                </c:pt>
                <c:pt idx="42">
                  <c:v>423.9</c:v>
                </c:pt>
                <c:pt idx="43">
                  <c:v>278.0</c:v>
                </c:pt>
                <c:pt idx="44">
                  <c:v>393.9</c:v>
                </c:pt>
                <c:pt idx="45">
                  <c:v>188.0</c:v>
                </c:pt>
                <c:pt idx="46">
                  <c:v>326.0</c:v>
                </c:pt>
                <c:pt idx="47">
                  <c:v>349.0</c:v>
                </c:pt>
                <c:pt idx="48">
                  <c:v>310.0</c:v>
                </c:pt>
                <c:pt idx="49">
                  <c:v>365.0</c:v>
                </c:pt>
                <c:pt idx="50">
                  <c:v>659.0</c:v>
                </c:pt>
                <c:pt idx="51">
                  <c:v>719.0</c:v>
                </c:pt>
                <c:pt idx="52">
                  <c:v>683.48</c:v>
                </c:pt>
                <c:pt idx="53">
                  <c:v>616.0</c:v>
                </c:pt>
                <c:pt idx="54">
                  <c:v>590.0</c:v>
                </c:pt>
                <c:pt idx="55">
                  <c:v>637.5</c:v>
                </c:pt>
                <c:pt idx="56">
                  <c:v>719.0</c:v>
                </c:pt>
                <c:pt idx="57">
                  <c:v>669.0</c:v>
                </c:pt>
                <c:pt idx="58">
                  <c:v>709.0</c:v>
                </c:pt>
                <c:pt idx="59">
                  <c:v>600.0</c:v>
                </c:pt>
                <c:pt idx="60">
                  <c:v>594.89</c:v>
                </c:pt>
                <c:pt idx="61">
                  <c:v>650.0</c:v>
                </c:pt>
                <c:pt idx="62">
                  <c:v>170.0</c:v>
                </c:pt>
                <c:pt idx="63">
                  <c:v>220.0</c:v>
                </c:pt>
                <c:pt idx="64">
                  <c:v>829.0</c:v>
                </c:pt>
                <c:pt idx="65">
                  <c:v>752.33</c:v>
                </c:pt>
                <c:pt idx="66">
                  <c:v>586.37</c:v>
                </c:pt>
                <c:pt idx="67">
                  <c:v>549.0</c:v>
                </c:pt>
                <c:pt idx="68">
                  <c:v>689.0</c:v>
                </c:pt>
                <c:pt idx="69">
                  <c:v>672.3</c:v>
                </c:pt>
                <c:pt idx="70">
                  <c:v>220.0</c:v>
                </c:pt>
                <c:pt idx="71">
                  <c:v>889.0</c:v>
                </c:pt>
                <c:pt idx="72">
                  <c:v>752.33</c:v>
                </c:pt>
                <c:pt idx="73">
                  <c:v>739.0</c:v>
                </c:pt>
                <c:pt idx="74">
                  <c:v>689.33</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629.0</a:t>
                    </a:r>
                  </a:p>
                </c:rich>
              </c:tx>
              <c:showLegendKey val="0"/>
              <c:showVal val="1"/>
              <c:showCatName val="0"/>
              <c:showSerName val="0"/>
              <c:showPercent val="0"/>
              <c:showBubbleSize val="0"/>
            </c:dLbl>
            <c:dLbl>
              <c:idx val="3"/>
              <c:tx>
                <c:rich>
                  <a:bodyPr/>
                  <a:lstStyle/>
                  <a:p>
                    <a:r>
                      <a:t>278.0</a:t>
                    </a:r>
                  </a:p>
                </c:rich>
              </c:tx>
              <c:showLegendKey val="0"/>
              <c:showVal val="1"/>
              <c:showCatName val="0"/>
              <c:showSerName val="0"/>
              <c:showPercent val="0"/>
              <c:showBubbleSize val="0"/>
            </c:dLbl>
            <c:dLbl>
              <c:idx val="4"/>
              <c:tx>
                <c:rich>
                  <a:bodyPr/>
                  <a:lstStyle/>
                  <a:p>
                    <a:r>
                      <a:t>604.0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Tanning Tanning Adults Cosmetics Spray Aceite 0 - 5 237Ml</c:v>
                </c:pt>
                <c:pt idx="1">
                  <c:v>Edgewell Hawaiian Tropic Carrot Tanning Adults Cosmetics Crema 10 - 14 240Ml</c:v>
                </c:pt>
                <c:pt idx="2">
                  <c:v>Australian Gold Australian Gold Tanning Adults Cosmetics Locion 30 237Ml</c:v>
                </c:pt>
                <c:pt idx="3">
                  <c:v>Beiersdorf Nivea Tanning Adults Cosmetics Aceite 6 - 9 200Ml</c:v>
                </c:pt>
                <c:pt idx="4">
                  <c:v>Others Fabricante Unif. Others Marca Unif. Tanning Adults Cosmetics Spray Liquido 0 - 5 177Ml</c:v>
                </c:pt>
              </c:strCache>
            </c:strRef>
          </c:cat>
          <c:val>
            <c:numRef>
              <c:f>Sheet1!$B$2:$B$6</c:f>
              <c:numCache>
                <c:formatCode>General</c:formatCode>
                <c:ptCount val="5"/>
                <c:pt idx="0">
                  <c:v>279.0</c:v>
                </c:pt>
                <c:pt idx="1">
                  <c:v>299.0</c:v>
                </c:pt>
                <c:pt idx="2">
                  <c:v>629.0</c:v>
                </c:pt>
                <c:pt idx="3">
                  <c:v>278.0</c:v>
                </c:pt>
                <c:pt idx="4">
                  <c:v>604.0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92.0</a:t>
                    </a:r>
                  </a:p>
                </c:rich>
              </c:tx>
              <c:showLegendKey val="0"/>
              <c:showVal val="1"/>
              <c:showCatName val="0"/>
              <c:showSerName val="0"/>
              <c:showPercent val="0"/>
              <c:showBubbleSize val="0"/>
            </c:dLbl>
            <c:dLbl>
              <c:idx val="3"/>
              <c:tx>
                <c:rich>
                  <a:bodyPr/>
                  <a:lstStyle/>
                  <a:p>
                    <a:r>
                      <a:t>195.0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After Sun After Sun Adults Cosmetics Gel 0 - 5 230Ml</c:v>
                </c:pt>
                <c:pt idx="1">
                  <c:v>Edgewell Hawaiian Tropic After Sun After Sun Adults Cosmetics Gel 0 - 5 240Ml</c:v>
                </c:pt>
                <c:pt idx="2">
                  <c:v>Beiersdorf Nivea After Sun Adults Cosmetics Crema 0 - 5 200Ml</c:v>
                </c:pt>
                <c:pt idx="3">
                  <c:v>Others Fabricante Unif. Others Marca Unif. After Sun Adults Cosmetics Liquido 0 - 5 165Ml</c:v>
                </c:pt>
              </c:strCache>
            </c:strRef>
          </c:cat>
          <c:val>
            <c:numRef>
              <c:f>Sheet1!$B$2:$B$5</c:f>
              <c:numCache>
                <c:formatCode>General</c:formatCode>
                <c:ptCount val="4"/>
                <c:pt idx="0">
                  <c:v>105.0</c:v>
                </c:pt>
                <c:pt idx="1">
                  <c:v>299.0</c:v>
                </c:pt>
                <c:pt idx="2">
                  <c:v>92.0</c:v>
                </c:pt>
                <c:pt idx="3">
                  <c:v>195.0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368.42</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dLbl>
              <c:idx val="14"/>
              <c:tx>
                <c:rich>
                  <a:bodyPr/>
                  <a:lstStyle/>
                  <a:p>
                    <a:r>
                      <a:t>240.0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350.0</a:t>
                    </a:r>
                  </a:p>
                </c:rich>
              </c:tx>
              <c:showLegendKey val="0"/>
              <c:showVal val="1"/>
              <c:showCatName val="0"/>
              <c:showSerName val="0"/>
              <c:showPercent val="0"/>
              <c:showBubbleSize val="0"/>
            </c:dLbl>
            <c:dLbl>
              <c:idx val="23"/>
              <c:tx>
                <c:rich>
                  <a:bodyPr/>
                  <a:lstStyle/>
                  <a:p>
                    <a:r>
                      <a:t>125.0</a:t>
                    </a:r>
                  </a:p>
                </c:rich>
              </c:tx>
              <c:showLegendKey val="0"/>
              <c:showVal val="1"/>
              <c:showCatName val="0"/>
              <c:showSerName val="0"/>
              <c:showPercent val="0"/>
              <c:showBubbleSize val="0"/>
            </c:dLbl>
            <c:dLbl>
              <c:idx val="24"/>
              <c:tx>
                <c:rich>
                  <a:bodyPr/>
                  <a:lstStyle/>
                  <a:p>
                    <a:r>
                      <a:t>385.0</a:t>
                    </a:r>
                  </a:p>
                </c:rich>
              </c:tx>
              <c:showLegendKey val="0"/>
              <c:showVal val="1"/>
              <c:showCatName val="0"/>
              <c:showSerName val="0"/>
              <c:showPercent val="0"/>
              <c:showBubbleSize val="0"/>
            </c:dLbl>
            <c:dLbl>
              <c:idx val="25"/>
              <c:tx>
                <c:rich>
                  <a:bodyPr/>
                  <a:lstStyle/>
                  <a:p>
                    <a:r>
                      <a:t>299.0</a:t>
                    </a:r>
                  </a:p>
                </c:rich>
              </c:tx>
              <c:showLegendKey val="0"/>
              <c:showVal val="1"/>
              <c:showCatName val="0"/>
              <c:showSerName val="0"/>
              <c:showPercent val="0"/>
              <c:showBubbleSize val="0"/>
            </c:dLbl>
            <c:dLbl>
              <c:idx val="26"/>
              <c:tx>
                <c:rich>
                  <a:bodyPr/>
                  <a:lstStyle/>
                  <a:p>
                    <a:r>
                      <a:t>205.0</a:t>
                    </a:r>
                  </a:p>
                </c:rich>
              </c:tx>
              <c:showLegendKey val="0"/>
              <c:showVal val="1"/>
              <c:showCatName val="0"/>
              <c:showSerName val="0"/>
              <c:showPercent val="0"/>
              <c:showBubbleSize val="0"/>
            </c:dLbl>
            <c:dLbl>
              <c:idx val="27"/>
              <c:tx>
                <c:rich>
                  <a:bodyPr/>
                  <a:lstStyle/>
                  <a:p>
                    <a:r>
                      <a:t>105.0</a:t>
                    </a:r>
                  </a:p>
                </c:rich>
              </c:tx>
              <c:showLegendKey val="0"/>
              <c:showVal val="1"/>
              <c:showCatName val="0"/>
              <c:showSerName val="0"/>
              <c:showPercent val="0"/>
              <c:showBubbleSize val="0"/>
            </c:dLbl>
            <c:dLbl>
              <c:idx val="28"/>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Sheet1!$A$2:$A$30</c:f>
              <c:strCache>
                <c:ptCount val="2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pt idx="14">
                  <c:v>Edgewell Beauty Care Antioxidant Sunscreen Adults Cosmetics Liquido 15 - 19 100Ml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Island Sport Sunscreen Adults Sport Liquido 50 60Ml</c:v>
                </c:pt>
                <c:pt idx="19">
                  <c:v>Edgewell Hawaiian Tropic Other Sunscreen Adults Cosmetics Crema 50+ 240Ml</c:v>
                </c:pt>
                <c:pt idx="20">
                  <c:v>Edgewell Hawaiian Tropic Ozono Sunscreen Adults Cosmetics Liquido 50+ 120Ml</c:v>
                </c:pt>
                <c:pt idx="21">
                  <c:v>Edgewell Hawaiian Tropic Ozono Sunscreen Adults Cosmetics Liquido 50+ 180Ml</c:v>
                </c:pt>
                <c:pt idx="22">
                  <c:v>Edgewell Hawaiian Tropic Ozono Sunscreen Adults Cosmetics Liquido 50+ 240Ml</c:v>
                </c:pt>
                <c:pt idx="23">
                  <c:v>Edgewell Hawaiian Tropic Ozono Sunscreen Adults Cosmetics Liquido 50+ 90Ml</c:v>
                </c:pt>
                <c:pt idx="24">
                  <c:v>Edgewell Hawaiian Tropic Ozono Sunscreen Adults Cosmetics Spray Liquido 50+ 180Ml</c:v>
                </c:pt>
                <c:pt idx="25">
                  <c:v>Edgewell Hawaiian Tropic Sheer Touch Sunscreen Adults Cosmetics Crema 30 - 49 240Ml</c:v>
                </c:pt>
                <c:pt idx="26">
                  <c:v>Edgewell Hawaiian Tropic Sheer Touch Sunscreen Adults Cosmetics Crema 50 120Ml</c:v>
                </c:pt>
                <c:pt idx="27">
                  <c:v>Edgewell Hawaiian Tropic Sheer Touch Sunscreen Adults Cosmetics Liquido 30 - 49 60Ml</c:v>
                </c:pt>
                <c:pt idx="28">
                  <c:v>Edgewell Hawaiian Tropic Tanning Sunscreen Adults Cosmetics Spray Liquido 15 - 19 220Ml</c:v>
                </c:pt>
              </c:strCache>
            </c:strRef>
          </c:cat>
          <c:val>
            <c:numRef>
              <c:f>Sheet1!$B$2:$B$30</c:f>
              <c:numCache>
                <c:formatCode>General</c:formatCode>
                <c:ptCount val="29"/>
                <c:pt idx="0">
                  <c:v>310.0</c:v>
                </c:pt>
                <c:pt idx="1">
                  <c:v>305.0</c:v>
                </c:pt>
                <c:pt idx="2">
                  <c:v>349.0</c:v>
                </c:pt>
                <c:pt idx="3">
                  <c:v>305.0</c:v>
                </c:pt>
                <c:pt idx="4">
                  <c:v>368.42</c:v>
                </c:pt>
                <c:pt idx="5">
                  <c:v>305.0</c:v>
                </c:pt>
                <c:pt idx="6">
                  <c:v>249.0</c:v>
                </c:pt>
                <c:pt idx="7">
                  <c:v>335.0</c:v>
                </c:pt>
                <c:pt idx="8">
                  <c:v>385.0</c:v>
                </c:pt>
                <c:pt idx="9">
                  <c:v>305.0</c:v>
                </c:pt>
                <c:pt idx="10">
                  <c:v>310.0</c:v>
                </c:pt>
                <c:pt idx="11">
                  <c:v>249.0</c:v>
                </c:pt>
                <c:pt idx="12">
                  <c:v>242.0</c:v>
                </c:pt>
                <c:pt idx="13">
                  <c:v>215.0</c:v>
                </c:pt>
                <c:pt idx="14">
                  <c:v>240.0</c:v>
                </c:pt>
                <c:pt idx="15">
                  <c:v>179.0</c:v>
                </c:pt>
                <c:pt idx="16">
                  <c:v>179.0</c:v>
                </c:pt>
                <c:pt idx="17">
                  <c:v>179.0</c:v>
                </c:pt>
                <c:pt idx="18">
                  <c:v>105.0</c:v>
                </c:pt>
                <c:pt idx="19">
                  <c:v>350.0</c:v>
                </c:pt>
                <c:pt idx="20">
                  <c:v>205.0</c:v>
                </c:pt>
                <c:pt idx="21">
                  <c:v>350.0</c:v>
                </c:pt>
                <c:pt idx="22">
                  <c:v>350.0</c:v>
                </c:pt>
                <c:pt idx="23">
                  <c:v>125.0</c:v>
                </c:pt>
                <c:pt idx="24">
                  <c:v>385.0</c:v>
                </c:pt>
                <c:pt idx="25">
                  <c:v>299.0</c:v>
                </c:pt>
                <c:pt idx="26">
                  <c:v>205.0</c:v>
                </c:pt>
                <c:pt idx="27">
                  <c:v>105.0</c:v>
                </c:pt>
                <c:pt idx="28">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125.0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299.0</a:t>
                    </a:r>
                  </a:p>
                </c:rich>
              </c:tx>
              <c:showLegendKey val="0"/>
              <c:showVal val="1"/>
              <c:showCatName val="0"/>
              <c:showSerName val="0"/>
              <c:showPercent val="0"/>
              <c:showBubbleSize val="0"/>
            </c:dLbl>
            <c:dLbl>
              <c:idx val="9"/>
              <c:tx>
                <c:rich>
                  <a:bodyPr/>
                  <a:lstStyle/>
                  <a:p>
                    <a:r>
                      <a:t>205.0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50+ 240Ml</c:v>
                </c:pt>
                <c:pt idx="6">
                  <c:v>Edgewell Hawaiian Tropic Ozono Sunscreen Adults Cosmetics Liquido 50+ 90Ml</c:v>
                </c:pt>
                <c:pt idx="7">
                  <c:v>Edgewell Hawaiian Tropic Ozono Sunscreen Adults Cosmetics Spray Liquido 50+ 180Ml</c:v>
                </c:pt>
                <c:pt idx="8">
                  <c:v>Edgewell Hawaiian Tropic Sheer Touch Sunscreen Adults Cosmetics Crema 30 - 49 240Ml</c:v>
                </c:pt>
                <c:pt idx="9">
                  <c:v>Edgewell Hawaiian Tropic Sheer Touch Sunscreen Adults Cosmetics Crema 50 120Ml</c:v>
                </c:pt>
                <c:pt idx="10">
                  <c:v>Edgewell Hawaiian Tropic Sheer Touch Sunscreen Adults Cosmetics Liquido 30 - 49 60Ml</c:v>
                </c:pt>
              </c:strCache>
            </c:strRef>
          </c:cat>
          <c:val>
            <c:numRef>
              <c:f>Sheet1!$B$2:$B$12</c:f>
              <c:numCache>
                <c:formatCode>General</c:formatCode>
                <c:ptCount val="11"/>
                <c:pt idx="0">
                  <c:v>299.0</c:v>
                </c:pt>
                <c:pt idx="1">
                  <c:v>299.0</c:v>
                </c:pt>
                <c:pt idx="2">
                  <c:v>105.0</c:v>
                </c:pt>
                <c:pt idx="3">
                  <c:v>350.0</c:v>
                </c:pt>
                <c:pt idx="4">
                  <c:v>205.0</c:v>
                </c:pt>
                <c:pt idx="5">
                  <c:v>350.0</c:v>
                </c:pt>
                <c:pt idx="6">
                  <c:v>125.0</c:v>
                </c:pt>
                <c:pt idx="7">
                  <c:v>385.0</c:v>
                </c:pt>
                <c:pt idx="8">
                  <c:v>299.0</c:v>
                </c:pt>
                <c:pt idx="9">
                  <c:v>205.0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dLbl>
              <c:idx val="14"/>
              <c:tx>
                <c:rich>
                  <a:bodyPr/>
                  <a:lstStyle/>
                  <a:p>
                    <a:r>
                      <a:t>240.0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350.0</a:t>
                    </a:r>
                  </a:p>
                </c:rich>
              </c:tx>
              <c:showLegendKey val="0"/>
              <c:showVal val="1"/>
              <c:showCatName val="0"/>
              <c:showSerName val="0"/>
              <c:showPercent val="0"/>
              <c:showBubbleSize val="0"/>
            </c:dLbl>
            <c:dLbl>
              <c:idx val="23"/>
              <c:tx>
                <c:rich>
                  <a:bodyPr/>
                  <a:lstStyle/>
                  <a:p>
                    <a:r>
                      <a:t>125.0</a:t>
                    </a:r>
                  </a:p>
                </c:rich>
              </c:tx>
              <c:showLegendKey val="0"/>
              <c:showVal val="1"/>
              <c:showCatName val="0"/>
              <c:showSerName val="0"/>
              <c:showPercent val="0"/>
              <c:showBubbleSize val="0"/>
            </c:dLbl>
            <c:dLbl>
              <c:idx val="24"/>
              <c:tx>
                <c:rich>
                  <a:bodyPr/>
                  <a:lstStyle/>
                  <a:p>
                    <a:r>
                      <a:t>385.0</a:t>
                    </a:r>
                  </a:p>
                </c:rich>
              </c:tx>
              <c:showLegendKey val="0"/>
              <c:showVal val="1"/>
              <c:showCatName val="0"/>
              <c:showSerName val="0"/>
              <c:showPercent val="0"/>
              <c:showBubbleSize val="0"/>
            </c:dLbl>
            <c:dLbl>
              <c:idx val="25"/>
              <c:tx>
                <c:rich>
                  <a:bodyPr/>
                  <a:lstStyle/>
                  <a:p>
                    <a:r>
                      <a:t>299.0</a:t>
                    </a:r>
                  </a:p>
                </c:rich>
              </c:tx>
              <c:showLegendKey val="0"/>
              <c:showVal val="1"/>
              <c:showCatName val="0"/>
              <c:showSerName val="0"/>
              <c:showPercent val="0"/>
              <c:showBubbleSize val="0"/>
            </c:dLbl>
            <c:dLbl>
              <c:idx val="26"/>
              <c:tx>
                <c:rich>
                  <a:bodyPr/>
                  <a:lstStyle/>
                  <a:p>
                    <a:r>
                      <a:t>205.0</a:t>
                    </a:r>
                  </a:p>
                </c:rich>
              </c:tx>
              <c:showLegendKey val="0"/>
              <c:showVal val="1"/>
              <c:showCatName val="0"/>
              <c:showSerName val="0"/>
              <c:showPercent val="0"/>
              <c:showBubbleSize val="0"/>
            </c:dLbl>
            <c:dLbl>
              <c:idx val="27"/>
              <c:tx>
                <c:rich>
                  <a:bodyPr/>
                  <a:lstStyle/>
                  <a:p>
                    <a:r>
                      <a:t>105.0</a:t>
                    </a:r>
                  </a:p>
                </c:rich>
              </c:tx>
              <c:showLegendKey val="0"/>
              <c:showVal val="1"/>
              <c:showCatName val="0"/>
              <c:showSerName val="0"/>
              <c:showPercent val="0"/>
              <c:showBubbleSize val="0"/>
            </c:dLbl>
            <c:dLbl>
              <c:idx val="28"/>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Sheet1!$A$2:$A$30</c:f>
              <c:strCache>
                <c:ptCount val="2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pt idx="14">
                  <c:v>Edgewell Beauty Care Antioxidant Sunscreen Adults Cosmetics Liquido 15 - 19 100Ml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Island Sport Sunscreen Adults Sport Liquido 50 60Ml</c:v>
                </c:pt>
                <c:pt idx="19">
                  <c:v>Edgewell Hawaiian Tropic Other Sunscreen Adults Cosmetics Crema 50+ 240Ml</c:v>
                </c:pt>
                <c:pt idx="20">
                  <c:v>Edgewell Hawaiian Tropic Ozono Sunscreen Adults Cosmetics Liquido 50+ 120Ml</c:v>
                </c:pt>
                <c:pt idx="21">
                  <c:v>Edgewell Hawaiian Tropic Ozono Sunscreen Adults Cosmetics Liquido 50+ 180Ml</c:v>
                </c:pt>
                <c:pt idx="22">
                  <c:v>Edgewell Hawaiian Tropic Ozono Sunscreen Adults Cosmetics Liquido 50+ 240Ml</c:v>
                </c:pt>
                <c:pt idx="23">
                  <c:v>Edgewell Hawaiian Tropic Ozono Sunscreen Adults Cosmetics Liquido 50+ 90Ml</c:v>
                </c:pt>
                <c:pt idx="24">
                  <c:v>Edgewell Hawaiian Tropic Ozono Sunscreen Adults Cosmetics Spray Liquido 50+ 180Ml</c:v>
                </c:pt>
                <c:pt idx="25">
                  <c:v>Edgewell Hawaiian Tropic Sheer Touch Sunscreen Adults Cosmetics Crema 30 - 49 240Ml</c:v>
                </c:pt>
                <c:pt idx="26">
                  <c:v>Edgewell Hawaiian Tropic Sheer Touch Sunscreen Adults Cosmetics Crema 50 120Ml</c:v>
                </c:pt>
                <c:pt idx="27">
                  <c:v>Edgewell Hawaiian Tropic Sheer Touch Sunscreen Adults Cosmetics Liquido 30 - 49 60Ml</c:v>
                </c:pt>
                <c:pt idx="28">
                  <c:v>Edgewell Hawaiian Tropic Tanning Sunscreen Adults Cosmetics Spray Liquido 15 - 19 220Ml</c:v>
                </c:pt>
              </c:strCache>
            </c:strRef>
          </c:cat>
          <c:val>
            <c:numRef>
              <c:f>Sheet1!$B$2:$B$30</c:f>
              <c:numCache>
                <c:formatCode>General</c:formatCode>
                <c:ptCount val="29"/>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pt idx="14">
                  <c:v>240.0</c:v>
                </c:pt>
                <c:pt idx="15">
                  <c:v>179.0</c:v>
                </c:pt>
                <c:pt idx="16">
                  <c:v>179.0</c:v>
                </c:pt>
                <c:pt idx="17">
                  <c:v>179.0</c:v>
                </c:pt>
                <c:pt idx="18">
                  <c:v>105.0</c:v>
                </c:pt>
                <c:pt idx="19">
                  <c:v>350.0</c:v>
                </c:pt>
                <c:pt idx="20">
                  <c:v>205.0</c:v>
                </c:pt>
                <c:pt idx="21">
                  <c:v>350.0</c:v>
                </c:pt>
                <c:pt idx="22">
                  <c:v>350.0</c:v>
                </c:pt>
                <c:pt idx="23">
                  <c:v>125.0</c:v>
                </c:pt>
                <c:pt idx="24">
                  <c:v>385.0</c:v>
                </c:pt>
                <c:pt idx="25">
                  <c:v>299.0</c:v>
                </c:pt>
                <c:pt idx="26">
                  <c:v>205.0</c:v>
                </c:pt>
                <c:pt idx="27">
                  <c:v>105.0</c:v>
                </c:pt>
                <c:pt idx="28">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364.0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205.0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350.0</a:t>
                    </a:r>
                  </a:p>
                </c:rich>
              </c:tx>
              <c:showLegendKey val="0"/>
              <c:showVal val="1"/>
              <c:showCatName val="0"/>
              <c:showSerName val="0"/>
              <c:showPercent val="0"/>
              <c:showBubbleSize val="0"/>
            </c:dLbl>
            <c:dLbl>
              <c:idx val="21"/>
              <c:tx>
                <c:rich>
                  <a:bodyPr/>
                  <a:lstStyle/>
                  <a:p>
                    <a:r>
                      <a:t>125.0</a:t>
                    </a:r>
                  </a:p>
                </c:rich>
              </c:tx>
              <c:showLegendKey val="0"/>
              <c:showVal val="1"/>
              <c:showCatName val="0"/>
              <c:showSerName val="0"/>
              <c:showPercent val="0"/>
              <c:showBubbleSize val="0"/>
            </c:dLbl>
            <c:dLbl>
              <c:idx val="22"/>
              <c:tx>
                <c:rich>
                  <a:bodyPr/>
                  <a:lstStyle/>
                  <a:p>
                    <a:r>
                      <a:t>385.0</a:t>
                    </a:r>
                  </a:p>
                </c:rich>
              </c:tx>
              <c:showLegendKey val="0"/>
              <c:showVal val="1"/>
              <c:showCatName val="0"/>
              <c:showSerName val="0"/>
              <c:showPercent val="0"/>
              <c:showBubbleSize val="0"/>
            </c:dLbl>
            <c:dLbl>
              <c:idx val="23"/>
              <c:tx>
                <c:rich>
                  <a:bodyPr/>
                  <a:lstStyle/>
                  <a:p>
                    <a:r>
                      <a:t>299.0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105.0</a:t>
                    </a:r>
                  </a:p>
                </c:rich>
              </c:tx>
              <c:showLegendKey val="0"/>
              <c:showVal val="1"/>
              <c:showCatName val="0"/>
              <c:showSerName val="0"/>
              <c:showPercent val="0"/>
              <c:showBubbleSize val="0"/>
            </c:dLbl>
            <c:dLbl>
              <c:idx val="26"/>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Sheet1!$A$2:$A$28</c:f>
              <c:strCache>
                <c:ptCount val="2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pt idx="13">
                  <c:v>Edgewell Beauty Care Antioxidant Sunscreen Adults Cosmetics Liquido 50+ 50Ml</c:v>
                </c:pt>
                <c:pt idx="14">
                  <c:v>Edgewell Beauty Care Matte Sunscreen Adults Cosmetics Liquido 30 50Ml</c:v>
                </c:pt>
                <c:pt idx="15">
                  <c:v>Edgewell Beauty Care Sensitive Sunscreen Adults Cosmetics Liquido 50+ 50Ml</c:v>
                </c:pt>
                <c:pt idx="16">
                  <c:v>Edgewell Hawaiian Tropic Island Sport Sunscreen Adults Sport Liquido 50 60Ml</c:v>
                </c:pt>
                <c:pt idx="17">
                  <c:v>Edgewell Hawaiian Tropic Other Sunscreen Adults Cosmetics Crema 50+ 240Ml</c:v>
                </c:pt>
                <c:pt idx="18">
                  <c:v>Edgewell Hawaiian Tropic Ozono Sunscreen Adults Cosmetics Liquido 50+ 120Ml</c:v>
                </c:pt>
                <c:pt idx="19">
                  <c:v>Edgewell Hawaiian Tropic Ozono Sunscreen Adults Cosmetics Liquido 50+ 180Ml</c:v>
                </c:pt>
                <c:pt idx="20">
                  <c:v>Edgewell Hawaiian Tropic Ozono Sunscreen Adults Cosmetics Liquido 50+ 240Ml</c:v>
                </c:pt>
                <c:pt idx="21">
                  <c:v>Edgewell Hawaiian Tropic Ozono Sunscreen Adults Cosmetics Liquido 50+ 90Ml</c:v>
                </c:pt>
                <c:pt idx="22">
                  <c:v>Edgewell Hawaiian Tropic Ozono Sunscreen Adults Cosmetics Spray Liquido 50+ 180Ml</c:v>
                </c:pt>
                <c:pt idx="23">
                  <c:v>Edgewell Hawaiian Tropic Sheer Touch Sunscreen Adults Cosmetics Crema 30 - 49 240Ml</c:v>
                </c:pt>
                <c:pt idx="24">
                  <c:v>Edgewell Hawaiian Tropic Sheer Touch Sunscreen Adults Cosmetics Crema 50 120Ml</c:v>
                </c:pt>
                <c:pt idx="25">
                  <c:v>Edgewell Hawaiian Tropic Sheer Touch Sunscreen Adults Cosmetics Liquido 30 - 49 60Ml</c:v>
                </c:pt>
                <c:pt idx="26">
                  <c:v>Edgewell Hawaiian Tropic Tanning Sunscreen Adults Cosmetics Spray Liquido 15 - 19 220Ml</c:v>
                </c:pt>
              </c:strCache>
            </c:strRef>
          </c:cat>
          <c:val>
            <c:numRef>
              <c:f>Sheet1!$B$2:$B$28</c:f>
              <c:numCache>
                <c:formatCode>General</c:formatCode>
                <c:ptCount val="27"/>
                <c:pt idx="0">
                  <c:v>310.0</c:v>
                </c:pt>
                <c:pt idx="1">
                  <c:v>305.0</c:v>
                </c:pt>
                <c:pt idx="2">
                  <c:v>349.0</c:v>
                </c:pt>
                <c:pt idx="3">
                  <c:v>305.0</c:v>
                </c:pt>
                <c:pt idx="4">
                  <c:v>364.0</c:v>
                </c:pt>
                <c:pt idx="5">
                  <c:v>305.0</c:v>
                </c:pt>
                <c:pt idx="6">
                  <c:v>335.0</c:v>
                </c:pt>
                <c:pt idx="7">
                  <c:v>385.0</c:v>
                </c:pt>
                <c:pt idx="8">
                  <c:v>305.0</c:v>
                </c:pt>
                <c:pt idx="9">
                  <c:v>310.0</c:v>
                </c:pt>
                <c:pt idx="10">
                  <c:v>249.0</c:v>
                </c:pt>
                <c:pt idx="11">
                  <c:v>242.0</c:v>
                </c:pt>
                <c:pt idx="12">
                  <c:v>215.0</c:v>
                </c:pt>
                <c:pt idx="13">
                  <c:v>179.0</c:v>
                </c:pt>
                <c:pt idx="14">
                  <c:v>179.0</c:v>
                </c:pt>
                <c:pt idx="15">
                  <c:v>179.0</c:v>
                </c:pt>
                <c:pt idx="16">
                  <c:v>105.0</c:v>
                </c:pt>
                <c:pt idx="17">
                  <c:v>350.0</c:v>
                </c:pt>
                <c:pt idx="18">
                  <c:v>205.0</c:v>
                </c:pt>
                <c:pt idx="19">
                  <c:v>350.0</c:v>
                </c:pt>
                <c:pt idx="20">
                  <c:v>350.0</c:v>
                </c:pt>
                <c:pt idx="21">
                  <c:v>125.0</c:v>
                </c:pt>
                <c:pt idx="22">
                  <c:v>385.0</c:v>
                </c:pt>
                <c:pt idx="23">
                  <c:v>299.0</c:v>
                </c:pt>
                <c:pt idx="24">
                  <c:v>205.0</c:v>
                </c:pt>
                <c:pt idx="25">
                  <c:v>105.0</c:v>
                </c:pt>
                <c:pt idx="26">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376.25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dLbl>
              <c:idx val="13"/>
              <c:tx>
                <c:rich>
                  <a:bodyPr/>
                  <a:lstStyle/>
                  <a:p>
                    <a:r>
                      <a:t>240.0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105.0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205.0</a:t>
                    </a:r>
                  </a:p>
                </c:rich>
              </c:tx>
              <c:showLegendKey val="0"/>
              <c:showVal val="1"/>
              <c:showCatName val="0"/>
              <c:showSerName val="0"/>
              <c:showPercent val="0"/>
              <c:showBubbleSize val="0"/>
            </c:dLbl>
            <c:dLbl>
              <c:idx val="20"/>
              <c:tx>
                <c:rich>
                  <a:bodyPr/>
                  <a:lstStyle/>
                  <a:p>
                    <a:r>
                      <a:t>350.0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125.0</a:t>
                    </a:r>
                  </a:p>
                </c:rich>
              </c:tx>
              <c:showLegendKey val="0"/>
              <c:showVal val="1"/>
              <c:showCatName val="0"/>
              <c:showSerName val="0"/>
              <c:showPercent val="0"/>
              <c:showBubbleSize val="0"/>
            </c:dLbl>
            <c:dLbl>
              <c:idx val="23"/>
              <c:tx>
                <c:rich>
                  <a:bodyPr/>
                  <a:lstStyle/>
                  <a:p>
                    <a:r>
                      <a:t>385.0</a:t>
                    </a:r>
                  </a:p>
                </c:rich>
              </c:tx>
              <c:showLegendKey val="0"/>
              <c:showVal val="1"/>
              <c:showCatName val="0"/>
              <c:showSerName val="0"/>
              <c:showPercent val="0"/>
              <c:showBubbleSize val="0"/>
            </c:dLbl>
            <c:dLbl>
              <c:idx val="24"/>
              <c:tx>
                <c:rich>
                  <a:bodyPr/>
                  <a:lstStyle/>
                  <a:p>
                    <a:r>
                      <a:t>299.0</a:t>
                    </a:r>
                  </a:p>
                </c:rich>
              </c:tx>
              <c:showLegendKey val="0"/>
              <c:showVal val="1"/>
              <c:showCatName val="0"/>
              <c:showSerName val="0"/>
              <c:showPercent val="0"/>
              <c:showBubbleSize val="0"/>
            </c:dLbl>
            <c:dLbl>
              <c:idx val="25"/>
              <c:tx>
                <c:rich>
                  <a:bodyPr/>
                  <a:lstStyle/>
                  <a:p>
                    <a:r>
                      <a:t>205.0</a:t>
                    </a:r>
                  </a:p>
                </c:rich>
              </c:tx>
              <c:showLegendKey val="0"/>
              <c:showVal val="1"/>
              <c:showCatName val="0"/>
              <c:showSerName val="0"/>
              <c:showPercent val="0"/>
              <c:showBubbleSize val="0"/>
            </c:dLbl>
            <c:dLbl>
              <c:idx val="26"/>
              <c:tx>
                <c:rich>
                  <a:bodyPr/>
                  <a:lstStyle/>
                  <a:p>
                    <a:r>
                      <a:t>105.0</a:t>
                    </a:r>
                  </a:p>
                </c:rich>
              </c:tx>
              <c:showLegendKey val="0"/>
              <c:showVal val="1"/>
              <c:showCatName val="0"/>
              <c:showSerName val="0"/>
              <c:showPercent val="0"/>
              <c:showBubbleSize val="0"/>
            </c:dLbl>
            <c:dLbl>
              <c:idx val="27"/>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Sheet1!$A$2:$A$29</c:f>
              <c:strCache>
                <c:ptCount val="2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pt idx="13">
                  <c:v>Edgewell Beauty Care Antioxidant Sunscreen Adults Cosmetics Liquido 15 - 19 100Ml</c:v>
                </c:pt>
                <c:pt idx="14">
                  <c:v>Edgewell Beauty Care Antioxidant Sunscreen Adults Cosmetics Liquido 50+ 50Ml</c:v>
                </c:pt>
                <c:pt idx="15">
                  <c:v>Edgewell Beauty Care Matte Sunscreen Adults Cosmetics Liquido 30 50Ml</c:v>
                </c:pt>
                <c:pt idx="16">
                  <c:v>Edgewell Beauty Care Sensitive Sunscreen Adults Cosmetics Liquido 50+ 50Ml</c:v>
                </c:pt>
                <c:pt idx="17">
                  <c:v>Edgewell Hawaiian Tropic Island Sport Sunscreen Adults Sport Liquido 50 60Ml</c:v>
                </c:pt>
                <c:pt idx="18">
                  <c:v>Edgewell Hawaiian Tropic Other Sunscreen Adults Cosmetics Crema 50+ 240Ml</c:v>
                </c:pt>
                <c:pt idx="19">
                  <c:v>Edgewell Hawaiian Tropic Ozono Sunscreen Adults Cosmetics Liquido 50+ 120Ml</c:v>
                </c:pt>
                <c:pt idx="20">
                  <c:v>Edgewell Hawaiian Tropic Ozono Sunscreen Adults Cosmetics Liquido 50+ 180Ml</c:v>
                </c:pt>
                <c:pt idx="21">
                  <c:v>Edgewell Hawaiian Tropic Ozono Sunscreen Adults Cosmetics Liquido 50+ 240Ml</c:v>
                </c:pt>
                <c:pt idx="22">
                  <c:v>Edgewell Hawaiian Tropic Ozono Sunscreen Adults Cosmetics Liquido 50+ 90Ml</c:v>
                </c:pt>
                <c:pt idx="23">
                  <c:v>Edgewell Hawaiian Tropic Ozono Sunscreen Adults Cosmetics Spray Liquido 50+ 180Ml</c:v>
                </c:pt>
                <c:pt idx="24">
                  <c:v>Edgewell Hawaiian Tropic Sheer Touch Sunscreen Adults Cosmetics Crema 30 - 49 240Ml</c:v>
                </c:pt>
                <c:pt idx="25">
                  <c:v>Edgewell Hawaiian Tropic Sheer Touch Sunscreen Adults Cosmetics Crema 50 120Ml</c:v>
                </c:pt>
                <c:pt idx="26">
                  <c:v>Edgewell Hawaiian Tropic Sheer Touch Sunscreen Adults Cosmetics Liquido 30 - 49 60Ml</c:v>
                </c:pt>
                <c:pt idx="27">
                  <c:v>Edgewell Hawaiian Tropic Tanning Sunscreen Adults Cosmetics Spray Liquido 15 - 19 220Ml</c:v>
                </c:pt>
              </c:strCache>
            </c:strRef>
          </c:cat>
          <c:val>
            <c:numRef>
              <c:f>Sheet1!$B$2:$B$29</c:f>
              <c:numCache>
                <c:formatCode>General</c:formatCode>
                <c:ptCount val="28"/>
                <c:pt idx="0">
                  <c:v>310.0</c:v>
                </c:pt>
                <c:pt idx="1">
                  <c:v>305.0</c:v>
                </c:pt>
                <c:pt idx="2">
                  <c:v>349.0</c:v>
                </c:pt>
                <c:pt idx="3">
                  <c:v>305.0</c:v>
                </c:pt>
                <c:pt idx="4">
                  <c:v>376.25</c:v>
                </c:pt>
                <c:pt idx="5">
                  <c:v>305.0</c:v>
                </c:pt>
                <c:pt idx="6">
                  <c:v>335.0</c:v>
                </c:pt>
                <c:pt idx="7">
                  <c:v>385.0</c:v>
                </c:pt>
                <c:pt idx="8">
                  <c:v>305.0</c:v>
                </c:pt>
                <c:pt idx="9">
                  <c:v>310.0</c:v>
                </c:pt>
                <c:pt idx="10">
                  <c:v>249.0</c:v>
                </c:pt>
                <c:pt idx="11">
                  <c:v>242.0</c:v>
                </c:pt>
                <c:pt idx="12">
                  <c:v>215.0</c:v>
                </c:pt>
                <c:pt idx="13">
                  <c:v>240.0</c:v>
                </c:pt>
                <c:pt idx="14">
                  <c:v>179.0</c:v>
                </c:pt>
                <c:pt idx="15">
                  <c:v>179.0</c:v>
                </c:pt>
                <c:pt idx="16">
                  <c:v>179.0</c:v>
                </c:pt>
                <c:pt idx="17">
                  <c:v>105.0</c:v>
                </c:pt>
                <c:pt idx="18">
                  <c:v>350.0</c:v>
                </c:pt>
                <c:pt idx="19">
                  <c:v>205.0</c:v>
                </c:pt>
                <c:pt idx="20">
                  <c:v>350.0</c:v>
                </c:pt>
                <c:pt idx="21">
                  <c:v>350.0</c:v>
                </c:pt>
                <c:pt idx="22">
                  <c:v>125.0</c:v>
                </c:pt>
                <c:pt idx="23">
                  <c:v>385.0</c:v>
                </c:pt>
                <c:pt idx="24">
                  <c:v>299.0</c:v>
                </c:pt>
                <c:pt idx="25">
                  <c:v>205.0</c:v>
                </c:pt>
                <c:pt idx="26">
                  <c:v>105.0</c:v>
                </c:pt>
                <c:pt idx="27">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242.0</a:t>
                    </a:r>
                  </a:p>
                </c:rich>
              </c:tx>
              <c:showLegendKey val="0"/>
              <c:showVal val="1"/>
              <c:showCatName val="0"/>
              <c:showSerName val="0"/>
              <c:showPercent val="0"/>
              <c:showBubbleSize val="0"/>
            </c:dLbl>
            <c:dLbl>
              <c:idx val="1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Kids Cosmetics Locion 50 180Ml</c:v>
                </c:pt>
                <c:pt idx="10">
                  <c:v>Edgewell Banana Boat Tanning Tanning Adults Cosmetics Spray Aceite 0 - 5 237Ml</c:v>
                </c:pt>
              </c:strCache>
            </c:strRef>
          </c:cat>
          <c:val>
            <c:numRef>
              <c:f>Sheet1!$B$2:$B$12</c:f>
              <c:numCache>
                <c:formatCode>General</c:formatCode>
                <c:ptCount val="11"/>
                <c:pt idx="0">
                  <c:v>310.0</c:v>
                </c:pt>
                <c:pt idx="1">
                  <c:v>305.0</c:v>
                </c:pt>
                <c:pt idx="2">
                  <c:v>349.0</c:v>
                </c:pt>
                <c:pt idx="3">
                  <c:v>305.0</c:v>
                </c:pt>
                <c:pt idx="4">
                  <c:v>367.5</c:v>
                </c:pt>
                <c:pt idx="5">
                  <c:v>305.0</c:v>
                </c:pt>
                <c:pt idx="6">
                  <c:v>335.0</c:v>
                </c:pt>
                <c:pt idx="7">
                  <c:v>385.0</c:v>
                </c:pt>
                <c:pt idx="8">
                  <c:v>305.0</c:v>
                </c:pt>
                <c:pt idx="9">
                  <c:v>242.0</c:v>
                </c:pt>
                <c:pt idx="1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242.0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125.0</a:t>
                    </a:r>
                  </a:p>
                </c:rich>
              </c:tx>
              <c:showLegendKey val="0"/>
              <c:showVal val="1"/>
              <c:showCatName val="0"/>
              <c:showSerName val="0"/>
              <c:showPercent val="0"/>
              <c:showBubbleSize val="0"/>
            </c:dLbl>
            <c:dLbl>
              <c:idx val="19"/>
              <c:tx>
                <c:rich>
                  <a:bodyPr/>
                  <a:lstStyle/>
                  <a:p>
                    <a:r>
                      <a:t>385.0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205.0</a:t>
                    </a:r>
                  </a:p>
                </c:rich>
              </c:tx>
              <c:showLegendKey val="0"/>
              <c:showVal val="1"/>
              <c:showCatName val="0"/>
              <c:showSerName val="0"/>
              <c:showPercent val="0"/>
              <c:showBubbleSize val="0"/>
            </c:dLbl>
            <c:dLbl>
              <c:idx val="22"/>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Kids Cosmetics Locion 50 180Ml</c:v>
                </c:pt>
                <c:pt idx="11">
                  <c:v>Edgewell Beauty Care Antioxidant Sunscreen Adults Cosmetics Liquido 50+ 50Ml</c:v>
                </c:pt>
                <c:pt idx="12">
                  <c:v>Edgewell Beauty Care Matte Sunscreen Adults Cosmetics Liquido 30 50Ml</c:v>
                </c:pt>
                <c:pt idx="13">
                  <c:v>Edgewell Beauty Care Sensitive Sunscreen Adults Cosmetics Liquido 50+ 50Ml</c:v>
                </c:pt>
                <c:pt idx="14">
                  <c:v>Edgewell Hawaiian Tropic Island Sport Sunscreen Adults Sport Liquido 50 60Ml</c:v>
                </c:pt>
                <c:pt idx="15">
                  <c:v>Edgewell Hawaiian Tropic Other Sunscreen Adults Cosmetics Crema 50+ 240Ml</c:v>
                </c:pt>
                <c:pt idx="16">
                  <c:v>Edgewell Hawaiian Tropic Ozono Sunscreen Adults Cosmetics Liquido 50+ 120Ml</c:v>
                </c:pt>
                <c:pt idx="17">
                  <c:v>Edgewell Hawaiian Tropic Ozono Sunscreen Adults Cosmetics Liquido 50+ 240Ml</c:v>
                </c:pt>
                <c:pt idx="18">
                  <c:v>Edgewell Hawaiian Tropic Ozono Sunscreen Adults Cosmetics Liquido 50+ 90Ml</c:v>
                </c:pt>
                <c:pt idx="19">
                  <c:v>Edgewell Hawaiian Tropic Ozono Sunscreen Adults Cosmetics Spray Liquido 50+ 180Ml</c:v>
                </c:pt>
                <c:pt idx="20">
                  <c:v>Edgewell Hawaiian Tropic Sheer Touch Sunscreen Adults Cosmetics Crema 30 - 49 240Ml</c:v>
                </c:pt>
                <c:pt idx="21">
                  <c:v>Edgewell Hawaiian Tropic Sheer Touch Sunscreen Adults Cosmetics Crema 50 120Ml</c:v>
                </c:pt>
                <c:pt idx="22">
                  <c:v>Edgewell Hawaiian Tropic Sheer Touch Sunscreen Adults Cosmetics Liquido 30 - 49 60Ml</c:v>
                </c:pt>
              </c:strCache>
            </c:strRef>
          </c:cat>
          <c:val>
            <c:numRef>
              <c:f>Sheet1!$B$2:$B$24</c:f>
              <c:numCache>
                <c:formatCode>General</c:formatCode>
                <c:ptCount val="23"/>
                <c:pt idx="0">
                  <c:v>310.0</c:v>
                </c:pt>
                <c:pt idx="1">
                  <c:v>305.0</c:v>
                </c:pt>
                <c:pt idx="2">
                  <c:v>349.0</c:v>
                </c:pt>
                <c:pt idx="3">
                  <c:v>305.0</c:v>
                </c:pt>
                <c:pt idx="4">
                  <c:v>367.5</c:v>
                </c:pt>
                <c:pt idx="5">
                  <c:v>305.0</c:v>
                </c:pt>
                <c:pt idx="6">
                  <c:v>335.0</c:v>
                </c:pt>
                <c:pt idx="7">
                  <c:v>385.0</c:v>
                </c:pt>
                <c:pt idx="8">
                  <c:v>305.0</c:v>
                </c:pt>
                <c:pt idx="9">
                  <c:v>310.0</c:v>
                </c:pt>
                <c:pt idx="10">
                  <c:v>242.0</c:v>
                </c:pt>
                <c:pt idx="11">
                  <c:v>179.0</c:v>
                </c:pt>
                <c:pt idx="12">
                  <c:v>179.0</c:v>
                </c:pt>
                <c:pt idx="13">
                  <c:v>179.0</c:v>
                </c:pt>
                <c:pt idx="14">
                  <c:v>105.0</c:v>
                </c:pt>
                <c:pt idx="15">
                  <c:v>350.0</c:v>
                </c:pt>
                <c:pt idx="16">
                  <c:v>205.0</c:v>
                </c:pt>
                <c:pt idx="17">
                  <c:v>350.0</c:v>
                </c:pt>
                <c:pt idx="18">
                  <c:v>125.0</c:v>
                </c:pt>
                <c:pt idx="19">
                  <c:v>385.0</c:v>
                </c:pt>
                <c:pt idx="20">
                  <c:v>299.0</c:v>
                </c:pt>
                <c:pt idx="21">
                  <c:v>205.0</c:v>
                </c:pt>
                <c:pt idx="22">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dLbl>
              <c:idx val="14"/>
              <c:tx>
                <c:rich>
                  <a:bodyPr/>
                  <a:lstStyle/>
                  <a:p>
                    <a:r>
                      <a:t>240.0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350.0</a:t>
                    </a:r>
                  </a:p>
                </c:rich>
              </c:tx>
              <c:showLegendKey val="0"/>
              <c:showVal val="1"/>
              <c:showCatName val="0"/>
              <c:showSerName val="0"/>
              <c:showPercent val="0"/>
              <c:showBubbleSize val="0"/>
            </c:dLbl>
            <c:dLbl>
              <c:idx val="23"/>
              <c:tx>
                <c:rich>
                  <a:bodyPr/>
                  <a:lstStyle/>
                  <a:p>
                    <a:r>
                      <a:t>125.0</a:t>
                    </a:r>
                  </a:p>
                </c:rich>
              </c:tx>
              <c:showLegendKey val="0"/>
              <c:showVal val="1"/>
              <c:showCatName val="0"/>
              <c:showSerName val="0"/>
              <c:showPercent val="0"/>
              <c:showBubbleSize val="0"/>
            </c:dLbl>
            <c:dLbl>
              <c:idx val="24"/>
              <c:tx>
                <c:rich>
                  <a:bodyPr/>
                  <a:lstStyle/>
                  <a:p>
                    <a:r>
                      <a:t>385.0</a:t>
                    </a:r>
                  </a:p>
                </c:rich>
              </c:tx>
              <c:showLegendKey val="0"/>
              <c:showVal val="1"/>
              <c:showCatName val="0"/>
              <c:showSerName val="0"/>
              <c:showPercent val="0"/>
              <c:showBubbleSize val="0"/>
            </c:dLbl>
            <c:dLbl>
              <c:idx val="25"/>
              <c:tx>
                <c:rich>
                  <a:bodyPr/>
                  <a:lstStyle/>
                  <a:p>
                    <a:r>
                      <a:t>299.0</a:t>
                    </a:r>
                  </a:p>
                </c:rich>
              </c:tx>
              <c:showLegendKey val="0"/>
              <c:showVal val="1"/>
              <c:showCatName val="0"/>
              <c:showSerName val="0"/>
              <c:showPercent val="0"/>
              <c:showBubbleSize val="0"/>
            </c:dLbl>
            <c:dLbl>
              <c:idx val="26"/>
              <c:tx>
                <c:rich>
                  <a:bodyPr/>
                  <a:lstStyle/>
                  <a:p>
                    <a:r>
                      <a:t>205.0</a:t>
                    </a:r>
                  </a:p>
                </c:rich>
              </c:tx>
              <c:showLegendKey val="0"/>
              <c:showVal val="1"/>
              <c:showCatName val="0"/>
              <c:showSerName val="0"/>
              <c:showPercent val="0"/>
              <c:showBubbleSize val="0"/>
            </c:dLbl>
            <c:dLbl>
              <c:idx val="27"/>
              <c:tx>
                <c:rich>
                  <a:bodyPr/>
                  <a:lstStyle/>
                  <a:p>
                    <a:r>
                      <a:t>105.0</a:t>
                    </a:r>
                  </a:p>
                </c:rich>
              </c:tx>
              <c:showLegendKey val="0"/>
              <c:showVal val="1"/>
              <c:showCatName val="0"/>
              <c:showSerName val="0"/>
              <c:showPercent val="0"/>
              <c:showBubbleSize val="0"/>
            </c:dLbl>
            <c:dLbl>
              <c:idx val="28"/>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Sheet1!$A$2:$A$30</c:f>
              <c:strCache>
                <c:ptCount val="2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pt idx="14">
                  <c:v>Edgewell Beauty Care Antioxidant Sunscreen Adults Cosmetics Liquido 15 - 19 100Ml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Island Sport Sunscreen Adults Sport Liquido 50 60Ml</c:v>
                </c:pt>
                <c:pt idx="19">
                  <c:v>Edgewell Hawaiian Tropic Other Sunscreen Adults Cosmetics Crema 50+ 240Ml</c:v>
                </c:pt>
                <c:pt idx="20">
                  <c:v>Edgewell Hawaiian Tropic Ozono Sunscreen Adults Cosmetics Liquido 50+ 120Ml</c:v>
                </c:pt>
                <c:pt idx="21">
                  <c:v>Edgewell Hawaiian Tropic Ozono Sunscreen Adults Cosmetics Liquido 50+ 180Ml</c:v>
                </c:pt>
                <c:pt idx="22">
                  <c:v>Edgewell Hawaiian Tropic Ozono Sunscreen Adults Cosmetics Liquido 50+ 240Ml</c:v>
                </c:pt>
                <c:pt idx="23">
                  <c:v>Edgewell Hawaiian Tropic Ozono Sunscreen Adults Cosmetics Liquido 50+ 90Ml</c:v>
                </c:pt>
                <c:pt idx="24">
                  <c:v>Edgewell Hawaiian Tropic Ozono Sunscreen Adults Cosmetics Spray Liquido 50+ 180Ml</c:v>
                </c:pt>
                <c:pt idx="25">
                  <c:v>Edgewell Hawaiian Tropic Sheer Touch Sunscreen Adults Cosmetics Crema 30 - 49 240Ml</c:v>
                </c:pt>
                <c:pt idx="26">
                  <c:v>Edgewell Hawaiian Tropic Sheer Touch Sunscreen Adults Cosmetics Crema 50 120Ml</c:v>
                </c:pt>
                <c:pt idx="27">
                  <c:v>Edgewell Hawaiian Tropic Sheer Touch Sunscreen Adults Cosmetics Liquido 30 - 49 60Ml</c:v>
                </c:pt>
                <c:pt idx="28">
                  <c:v>Edgewell Hawaiian Tropic Tanning Sunscreen Adults Cosmetics Spray Liquido 15 - 19 220Ml</c:v>
                </c:pt>
              </c:strCache>
            </c:strRef>
          </c:cat>
          <c:val>
            <c:numRef>
              <c:f>Sheet1!$B$2:$B$30</c:f>
              <c:numCache>
                <c:formatCode>General</c:formatCode>
                <c:ptCount val="29"/>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pt idx="14">
                  <c:v>240.0</c:v>
                </c:pt>
                <c:pt idx="15">
                  <c:v>179.0</c:v>
                </c:pt>
                <c:pt idx="16">
                  <c:v>179.0</c:v>
                </c:pt>
                <c:pt idx="17">
                  <c:v>179.0</c:v>
                </c:pt>
                <c:pt idx="18">
                  <c:v>105.0</c:v>
                </c:pt>
                <c:pt idx="19">
                  <c:v>350.0</c:v>
                </c:pt>
                <c:pt idx="20">
                  <c:v>205.0</c:v>
                </c:pt>
                <c:pt idx="21">
                  <c:v>350.0</c:v>
                </c:pt>
                <c:pt idx="22">
                  <c:v>350.0</c:v>
                </c:pt>
                <c:pt idx="23">
                  <c:v>125.0</c:v>
                </c:pt>
                <c:pt idx="24">
                  <c:v>385.0</c:v>
                </c:pt>
                <c:pt idx="25">
                  <c:v>299.0</c:v>
                </c:pt>
                <c:pt idx="26">
                  <c:v>205.0</c:v>
                </c:pt>
                <c:pt idx="27">
                  <c:v>105.0</c:v>
                </c:pt>
                <c:pt idx="28">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dLbl>
              <c:idx val="14"/>
              <c:tx>
                <c:rich>
                  <a:bodyPr/>
                  <a:lstStyle/>
                  <a:p>
                    <a:r>
                      <a:t>240.0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350.0</a:t>
                    </a:r>
                  </a:p>
                </c:rich>
              </c:tx>
              <c:showLegendKey val="0"/>
              <c:showVal val="1"/>
              <c:showCatName val="0"/>
              <c:showSerName val="0"/>
              <c:showPercent val="0"/>
              <c:showBubbleSize val="0"/>
            </c:dLbl>
            <c:dLbl>
              <c:idx val="23"/>
              <c:tx>
                <c:rich>
                  <a:bodyPr/>
                  <a:lstStyle/>
                  <a:p>
                    <a:r>
                      <a:t>125.0</a:t>
                    </a:r>
                  </a:p>
                </c:rich>
              </c:tx>
              <c:showLegendKey val="0"/>
              <c:showVal val="1"/>
              <c:showCatName val="0"/>
              <c:showSerName val="0"/>
              <c:showPercent val="0"/>
              <c:showBubbleSize val="0"/>
            </c:dLbl>
            <c:dLbl>
              <c:idx val="24"/>
              <c:tx>
                <c:rich>
                  <a:bodyPr/>
                  <a:lstStyle/>
                  <a:p>
                    <a:r>
                      <a:t>385.0</a:t>
                    </a:r>
                  </a:p>
                </c:rich>
              </c:tx>
              <c:showLegendKey val="0"/>
              <c:showVal val="1"/>
              <c:showCatName val="0"/>
              <c:showSerName val="0"/>
              <c:showPercent val="0"/>
              <c:showBubbleSize val="0"/>
            </c:dLbl>
            <c:dLbl>
              <c:idx val="25"/>
              <c:tx>
                <c:rich>
                  <a:bodyPr/>
                  <a:lstStyle/>
                  <a:p>
                    <a:r>
                      <a:t>299.0</a:t>
                    </a:r>
                  </a:p>
                </c:rich>
              </c:tx>
              <c:showLegendKey val="0"/>
              <c:showVal val="1"/>
              <c:showCatName val="0"/>
              <c:showSerName val="0"/>
              <c:showPercent val="0"/>
              <c:showBubbleSize val="0"/>
            </c:dLbl>
            <c:dLbl>
              <c:idx val="26"/>
              <c:tx>
                <c:rich>
                  <a:bodyPr/>
                  <a:lstStyle/>
                  <a:p>
                    <a:r>
                      <a:t>205.0</a:t>
                    </a:r>
                  </a:p>
                </c:rich>
              </c:tx>
              <c:showLegendKey val="0"/>
              <c:showVal val="1"/>
              <c:showCatName val="0"/>
              <c:showSerName val="0"/>
              <c:showPercent val="0"/>
              <c:showBubbleSize val="0"/>
            </c:dLbl>
            <c:dLbl>
              <c:idx val="27"/>
              <c:tx>
                <c:rich>
                  <a:bodyPr/>
                  <a:lstStyle/>
                  <a:p>
                    <a:r>
                      <a:t>105.0</a:t>
                    </a:r>
                  </a:p>
                </c:rich>
              </c:tx>
              <c:showLegendKey val="0"/>
              <c:showVal val="1"/>
              <c:showCatName val="0"/>
              <c:showSerName val="0"/>
              <c:showPercent val="0"/>
              <c:showBubbleSize val="0"/>
            </c:dLbl>
            <c:dLbl>
              <c:idx val="28"/>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Sheet1!$A$2:$A$30</c:f>
              <c:strCache>
                <c:ptCount val="2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pt idx="14">
                  <c:v>Edgewell Beauty Care Antioxidant Sunscreen Adults Cosmetics Liquido 15 - 19 100Ml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Island Sport Sunscreen Adults Sport Liquido 50 60Ml</c:v>
                </c:pt>
                <c:pt idx="19">
                  <c:v>Edgewell Hawaiian Tropic Other Sunscreen Adults Cosmetics Crema 50+ 240Ml</c:v>
                </c:pt>
                <c:pt idx="20">
                  <c:v>Edgewell Hawaiian Tropic Ozono Sunscreen Adults Cosmetics Liquido 50+ 120Ml</c:v>
                </c:pt>
                <c:pt idx="21">
                  <c:v>Edgewell Hawaiian Tropic Ozono Sunscreen Adults Cosmetics Liquido 50+ 180Ml</c:v>
                </c:pt>
                <c:pt idx="22">
                  <c:v>Edgewell Hawaiian Tropic Ozono Sunscreen Adults Cosmetics Liquido 50+ 240Ml</c:v>
                </c:pt>
                <c:pt idx="23">
                  <c:v>Edgewell Hawaiian Tropic Ozono Sunscreen Adults Cosmetics Liquido 50+ 90Ml</c:v>
                </c:pt>
                <c:pt idx="24">
                  <c:v>Edgewell Hawaiian Tropic Ozono Sunscreen Adults Cosmetics Spray Liquido 50+ 180Ml</c:v>
                </c:pt>
                <c:pt idx="25">
                  <c:v>Edgewell Hawaiian Tropic Sheer Touch Sunscreen Adults Cosmetics Crema 30 - 49 240Ml</c:v>
                </c:pt>
                <c:pt idx="26">
                  <c:v>Edgewell Hawaiian Tropic Sheer Touch Sunscreen Adults Cosmetics Crema 50 120Ml</c:v>
                </c:pt>
                <c:pt idx="27">
                  <c:v>Edgewell Hawaiian Tropic Sheer Touch Sunscreen Adults Cosmetics Liquido 30 - 49 60Ml</c:v>
                </c:pt>
                <c:pt idx="28">
                  <c:v>Edgewell Hawaiian Tropic Tanning Sunscreen Adults Cosmetics Spray Liquido 15 - 19 220Ml</c:v>
                </c:pt>
              </c:strCache>
            </c:strRef>
          </c:cat>
          <c:val>
            <c:numRef>
              <c:f>Sheet1!$B$2:$B$30</c:f>
              <c:numCache>
                <c:formatCode>General</c:formatCode>
                <c:ptCount val="29"/>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pt idx="14">
                  <c:v>240.0</c:v>
                </c:pt>
                <c:pt idx="15">
                  <c:v>179.0</c:v>
                </c:pt>
                <c:pt idx="16">
                  <c:v>179.0</c:v>
                </c:pt>
                <c:pt idx="17">
                  <c:v>179.0</c:v>
                </c:pt>
                <c:pt idx="18">
                  <c:v>105.0</c:v>
                </c:pt>
                <c:pt idx="19">
                  <c:v>350.0</c:v>
                </c:pt>
                <c:pt idx="20">
                  <c:v>205.0</c:v>
                </c:pt>
                <c:pt idx="21">
                  <c:v>350.0</c:v>
                </c:pt>
                <c:pt idx="22">
                  <c:v>350.0</c:v>
                </c:pt>
                <c:pt idx="23">
                  <c:v>125.0</c:v>
                </c:pt>
                <c:pt idx="24">
                  <c:v>385.0</c:v>
                </c:pt>
                <c:pt idx="25">
                  <c:v>299.0</c:v>
                </c:pt>
                <c:pt idx="26">
                  <c:v>205.0</c:v>
                </c:pt>
                <c:pt idx="27">
                  <c:v>105.0</c:v>
                </c:pt>
                <c:pt idx="28">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dLbl>
              <c:idx val="14"/>
              <c:tx>
                <c:rich>
                  <a:bodyPr/>
                  <a:lstStyle/>
                  <a:p>
                    <a:r>
                      <a:t>240.0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179.0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350.0</a:t>
                    </a:r>
                  </a:p>
                </c:rich>
              </c:tx>
              <c:showLegendKey val="0"/>
              <c:showVal val="1"/>
              <c:showCatName val="0"/>
              <c:showSerName val="0"/>
              <c:showPercent val="0"/>
              <c:showBubbleSize val="0"/>
            </c:dLbl>
            <c:dLbl>
              <c:idx val="23"/>
              <c:tx>
                <c:rich>
                  <a:bodyPr/>
                  <a:lstStyle/>
                  <a:p>
                    <a:r>
                      <a:t>125.0</a:t>
                    </a:r>
                  </a:p>
                </c:rich>
              </c:tx>
              <c:showLegendKey val="0"/>
              <c:showVal val="1"/>
              <c:showCatName val="0"/>
              <c:showSerName val="0"/>
              <c:showPercent val="0"/>
              <c:showBubbleSize val="0"/>
            </c:dLbl>
            <c:dLbl>
              <c:idx val="24"/>
              <c:tx>
                <c:rich>
                  <a:bodyPr/>
                  <a:lstStyle/>
                  <a:p>
                    <a:r>
                      <a:t>385.0</a:t>
                    </a:r>
                  </a:p>
                </c:rich>
              </c:tx>
              <c:showLegendKey val="0"/>
              <c:showVal val="1"/>
              <c:showCatName val="0"/>
              <c:showSerName val="0"/>
              <c:showPercent val="0"/>
              <c:showBubbleSize val="0"/>
            </c:dLbl>
            <c:dLbl>
              <c:idx val="25"/>
              <c:tx>
                <c:rich>
                  <a:bodyPr/>
                  <a:lstStyle/>
                  <a:p>
                    <a:r>
                      <a:t>299.0</a:t>
                    </a:r>
                  </a:p>
                </c:rich>
              </c:tx>
              <c:showLegendKey val="0"/>
              <c:showVal val="1"/>
              <c:showCatName val="0"/>
              <c:showSerName val="0"/>
              <c:showPercent val="0"/>
              <c:showBubbleSize val="0"/>
            </c:dLbl>
            <c:dLbl>
              <c:idx val="26"/>
              <c:tx>
                <c:rich>
                  <a:bodyPr/>
                  <a:lstStyle/>
                  <a:p>
                    <a:r>
                      <a:t>205.0</a:t>
                    </a:r>
                  </a:p>
                </c:rich>
              </c:tx>
              <c:showLegendKey val="0"/>
              <c:showVal val="1"/>
              <c:showCatName val="0"/>
              <c:showSerName val="0"/>
              <c:showPercent val="0"/>
              <c:showBubbleSize val="0"/>
            </c:dLbl>
            <c:dLbl>
              <c:idx val="27"/>
              <c:tx>
                <c:rich>
                  <a:bodyPr/>
                  <a:lstStyle/>
                  <a:p>
                    <a:r>
                      <a:t>105.0</a:t>
                    </a:r>
                  </a:p>
                </c:rich>
              </c:tx>
              <c:showLegendKey val="0"/>
              <c:showVal val="1"/>
              <c:showCatName val="0"/>
              <c:showSerName val="0"/>
              <c:showPercent val="0"/>
              <c:showBubbleSize val="0"/>
            </c:dLbl>
            <c:dLbl>
              <c:idx val="28"/>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Sheet1!$A$2:$A$30</c:f>
              <c:strCache>
                <c:ptCount val="2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pt idx="14">
                  <c:v>Edgewell Beauty Care Antioxidant Sunscreen Adults Cosmetics Liquido 15 - 19 100Ml</c:v>
                </c:pt>
                <c:pt idx="15">
                  <c:v>Edgewell Beauty Care Antioxidant Sunscreen Adults Cosmetics Liquido 50+ 50Ml</c:v>
                </c:pt>
                <c:pt idx="16">
                  <c:v>Edgewell Beauty Care Matte Sunscreen Adults Cosmetics Liquido 30 50Ml</c:v>
                </c:pt>
                <c:pt idx="17">
                  <c:v>Edgewell Beauty Care Sensitive Sunscreen Adults Cosmetics Liquido 50+ 50Ml</c:v>
                </c:pt>
                <c:pt idx="18">
                  <c:v>Edgewell Hawaiian Tropic Island Sport Sunscreen Adults Sport Liquido 50 60Ml</c:v>
                </c:pt>
                <c:pt idx="19">
                  <c:v>Edgewell Hawaiian Tropic Other Sunscreen Adults Cosmetics Crema 50+ 240Ml</c:v>
                </c:pt>
                <c:pt idx="20">
                  <c:v>Edgewell Hawaiian Tropic Ozono Sunscreen Adults Cosmetics Liquido 50+ 120Ml</c:v>
                </c:pt>
                <c:pt idx="21">
                  <c:v>Edgewell Hawaiian Tropic Ozono Sunscreen Adults Cosmetics Liquido 50+ 180Ml</c:v>
                </c:pt>
                <c:pt idx="22">
                  <c:v>Edgewell Hawaiian Tropic Ozono Sunscreen Adults Cosmetics Liquido 50+ 240Ml</c:v>
                </c:pt>
                <c:pt idx="23">
                  <c:v>Edgewell Hawaiian Tropic Ozono Sunscreen Adults Cosmetics Liquido 50+ 90Ml</c:v>
                </c:pt>
                <c:pt idx="24">
                  <c:v>Edgewell Hawaiian Tropic Ozono Sunscreen Adults Cosmetics Spray Liquido 50+ 180Ml</c:v>
                </c:pt>
                <c:pt idx="25">
                  <c:v>Edgewell Hawaiian Tropic Sheer Touch Sunscreen Adults Cosmetics Crema 30 - 49 240Ml</c:v>
                </c:pt>
                <c:pt idx="26">
                  <c:v>Edgewell Hawaiian Tropic Sheer Touch Sunscreen Adults Cosmetics Crema 50 120Ml</c:v>
                </c:pt>
                <c:pt idx="27">
                  <c:v>Edgewell Hawaiian Tropic Sheer Touch Sunscreen Adults Cosmetics Liquido 30 - 49 60Ml</c:v>
                </c:pt>
                <c:pt idx="28">
                  <c:v>Edgewell Hawaiian Tropic Tanning Sunscreen Adults Cosmetics Spray Liquido 15 - 19 220Ml</c:v>
                </c:pt>
              </c:strCache>
            </c:strRef>
          </c:cat>
          <c:val>
            <c:numRef>
              <c:f>Sheet1!$B$2:$B$30</c:f>
              <c:numCache>
                <c:formatCode>General</c:formatCode>
                <c:ptCount val="29"/>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pt idx="14">
                  <c:v>240.0</c:v>
                </c:pt>
                <c:pt idx="15">
                  <c:v>179.0</c:v>
                </c:pt>
                <c:pt idx="16">
                  <c:v>179.0</c:v>
                </c:pt>
                <c:pt idx="17">
                  <c:v>179.0</c:v>
                </c:pt>
                <c:pt idx="18">
                  <c:v>105.0</c:v>
                </c:pt>
                <c:pt idx="19">
                  <c:v>350.0</c:v>
                </c:pt>
                <c:pt idx="20">
                  <c:v>205.0</c:v>
                </c:pt>
                <c:pt idx="21">
                  <c:v>350.0</c:v>
                </c:pt>
                <c:pt idx="22">
                  <c:v>350.0</c:v>
                </c:pt>
                <c:pt idx="23">
                  <c:v>125.0</c:v>
                </c:pt>
                <c:pt idx="24">
                  <c:v>385.0</c:v>
                </c:pt>
                <c:pt idx="25">
                  <c:v>299.0</c:v>
                </c:pt>
                <c:pt idx="26">
                  <c:v>205.0</c:v>
                </c:pt>
                <c:pt idx="27">
                  <c:v>105.0</c:v>
                </c:pt>
                <c:pt idx="28">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dLbl>
              <c:idx val="13"/>
              <c:tx>
                <c:rich>
                  <a:bodyPr/>
                  <a:lstStyle/>
                  <a:p>
                    <a:r>
                      <a:t>240.0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179.0</a:t>
                    </a:r>
                  </a:p>
                </c:rich>
              </c:tx>
              <c:showLegendKey val="0"/>
              <c:showVal val="1"/>
              <c:showCatName val="0"/>
              <c:showSerName val="0"/>
              <c:showPercent val="0"/>
              <c:showBubbleSize val="0"/>
            </c:dLbl>
            <c:dLbl>
              <c:idx val="17"/>
              <c:tx>
                <c:rich>
                  <a:bodyPr/>
                  <a:lstStyle/>
                  <a:p>
                    <a:r>
                      <a:t>105.0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205.0</a:t>
                    </a:r>
                  </a:p>
                </c:rich>
              </c:tx>
              <c:showLegendKey val="0"/>
              <c:showVal val="1"/>
              <c:showCatName val="0"/>
              <c:showSerName val="0"/>
              <c:showPercent val="0"/>
              <c:showBubbleSize val="0"/>
            </c:dLbl>
            <c:dLbl>
              <c:idx val="20"/>
              <c:tx>
                <c:rich>
                  <a:bodyPr/>
                  <a:lstStyle/>
                  <a:p>
                    <a:r>
                      <a:t>350.0</a:t>
                    </a:r>
                  </a:p>
                </c:rich>
              </c:tx>
              <c:showLegendKey val="0"/>
              <c:showVal val="1"/>
              <c:showCatName val="0"/>
              <c:showSerName val="0"/>
              <c:showPercent val="0"/>
              <c:showBubbleSize val="0"/>
            </c:dLbl>
            <c:dLbl>
              <c:idx val="21"/>
              <c:tx>
                <c:rich>
                  <a:bodyPr/>
                  <a:lstStyle/>
                  <a:p>
                    <a:r>
                      <a:t>350.0</a:t>
                    </a:r>
                  </a:p>
                </c:rich>
              </c:tx>
              <c:showLegendKey val="0"/>
              <c:showVal val="1"/>
              <c:showCatName val="0"/>
              <c:showSerName val="0"/>
              <c:showPercent val="0"/>
              <c:showBubbleSize val="0"/>
            </c:dLbl>
            <c:dLbl>
              <c:idx val="22"/>
              <c:tx>
                <c:rich>
                  <a:bodyPr/>
                  <a:lstStyle/>
                  <a:p>
                    <a:r>
                      <a:t>125.0</a:t>
                    </a:r>
                  </a:p>
                </c:rich>
              </c:tx>
              <c:showLegendKey val="0"/>
              <c:showVal val="1"/>
              <c:showCatName val="0"/>
              <c:showSerName val="0"/>
              <c:showPercent val="0"/>
              <c:showBubbleSize val="0"/>
            </c:dLbl>
            <c:dLbl>
              <c:idx val="23"/>
              <c:tx>
                <c:rich>
                  <a:bodyPr/>
                  <a:lstStyle/>
                  <a:p>
                    <a:r>
                      <a:t>385.0</a:t>
                    </a:r>
                  </a:p>
                </c:rich>
              </c:tx>
              <c:showLegendKey val="0"/>
              <c:showVal val="1"/>
              <c:showCatName val="0"/>
              <c:showSerName val="0"/>
              <c:showPercent val="0"/>
              <c:showBubbleSize val="0"/>
            </c:dLbl>
            <c:dLbl>
              <c:idx val="24"/>
              <c:tx>
                <c:rich>
                  <a:bodyPr/>
                  <a:lstStyle/>
                  <a:p>
                    <a:r>
                      <a:t>299.0</a:t>
                    </a:r>
                  </a:p>
                </c:rich>
              </c:tx>
              <c:showLegendKey val="0"/>
              <c:showVal val="1"/>
              <c:showCatName val="0"/>
              <c:showSerName val="0"/>
              <c:showPercent val="0"/>
              <c:showBubbleSize val="0"/>
            </c:dLbl>
            <c:dLbl>
              <c:idx val="25"/>
              <c:tx>
                <c:rich>
                  <a:bodyPr/>
                  <a:lstStyle/>
                  <a:p>
                    <a:r>
                      <a:t>205.0</a:t>
                    </a:r>
                  </a:p>
                </c:rich>
              </c:tx>
              <c:showLegendKey val="0"/>
              <c:showVal val="1"/>
              <c:showCatName val="0"/>
              <c:showSerName val="0"/>
              <c:showPercent val="0"/>
              <c:showBubbleSize val="0"/>
            </c:dLbl>
            <c:dLbl>
              <c:idx val="26"/>
              <c:tx>
                <c:rich>
                  <a:bodyPr/>
                  <a:lstStyle/>
                  <a:p>
                    <a:r>
                      <a:t>105.0</a:t>
                    </a:r>
                  </a:p>
                </c:rich>
              </c:tx>
              <c:showLegendKey val="0"/>
              <c:showVal val="1"/>
              <c:showCatName val="0"/>
              <c:showSerName val="0"/>
              <c:showPercent val="0"/>
              <c:showBubbleSize val="0"/>
            </c:dLbl>
            <c:dLbl>
              <c:idx val="27"/>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Sheet1!$A$2:$A$29</c:f>
              <c:strCache>
                <c:ptCount val="2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pt idx="13">
                  <c:v>Edgewell Beauty Care Antioxidant Sunscreen Adults Cosmetics Liquido 15 - 19 100Ml</c:v>
                </c:pt>
                <c:pt idx="14">
                  <c:v>Edgewell Beauty Care Antioxidant Sunscreen Adults Cosmetics Liquido 50+ 50Ml</c:v>
                </c:pt>
                <c:pt idx="15">
                  <c:v>Edgewell Beauty Care Matte Sunscreen Adults Cosmetics Liquido 30 50Ml</c:v>
                </c:pt>
                <c:pt idx="16">
                  <c:v>Edgewell Beauty Care Sensitive Sunscreen Adults Cosmetics Liquido 50+ 50Ml</c:v>
                </c:pt>
                <c:pt idx="17">
                  <c:v>Edgewell Hawaiian Tropic Island Sport Sunscreen Adults Sport Liquido 50 60Ml</c:v>
                </c:pt>
                <c:pt idx="18">
                  <c:v>Edgewell Hawaiian Tropic Other Sunscreen Adults Cosmetics Crema 50+ 240Ml</c:v>
                </c:pt>
                <c:pt idx="19">
                  <c:v>Edgewell Hawaiian Tropic Ozono Sunscreen Adults Cosmetics Liquido 50+ 120Ml</c:v>
                </c:pt>
                <c:pt idx="20">
                  <c:v>Edgewell Hawaiian Tropic Ozono Sunscreen Adults Cosmetics Liquido 50+ 180Ml</c:v>
                </c:pt>
                <c:pt idx="21">
                  <c:v>Edgewell Hawaiian Tropic Ozono Sunscreen Adults Cosmetics Liquido 50+ 240Ml</c:v>
                </c:pt>
                <c:pt idx="22">
                  <c:v>Edgewell Hawaiian Tropic Ozono Sunscreen Adults Cosmetics Liquido 50+ 90Ml</c:v>
                </c:pt>
                <c:pt idx="23">
                  <c:v>Edgewell Hawaiian Tropic Ozono Sunscreen Adults Cosmetics Spray Liquido 50+ 180Ml</c:v>
                </c:pt>
                <c:pt idx="24">
                  <c:v>Edgewell Hawaiian Tropic Sheer Touch Sunscreen Adults Cosmetics Crema 30 - 49 240Ml</c:v>
                </c:pt>
                <c:pt idx="25">
                  <c:v>Edgewell Hawaiian Tropic Sheer Touch Sunscreen Adults Cosmetics Crema 50 120Ml</c:v>
                </c:pt>
                <c:pt idx="26">
                  <c:v>Edgewell Hawaiian Tropic Sheer Touch Sunscreen Adults Cosmetics Liquido 30 - 49 60Ml</c:v>
                </c:pt>
                <c:pt idx="27">
                  <c:v>Edgewell Hawaiian Tropic Tanning Sunscreen Adults Cosmetics Spray Liquido 15 - 19 220Ml</c:v>
                </c:pt>
              </c:strCache>
            </c:strRef>
          </c:cat>
          <c:val>
            <c:numRef>
              <c:f>Sheet1!$B$2:$B$29</c:f>
              <c:numCache>
                <c:formatCode>General</c:formatCode>
                <c:ptCount val="28"/>
                <c:pt idx="0">
                  <c:v>310.0</c:v>
                </c:pt>
                <c:pt idx="1">
                  <c:v>305.0</c:v>
                </c:pt>
                <c:pt idx="2">
                  <c:v>349.0</c:v>
                </c:pt>
                <c:pt idx="3">
                  <c:v>305.0</c:v>
                </c:pt>
                <c:pt idx="4">
                  <c:v>367.5</c:v>
                </c:pt>
                <c:pt idx="5">
                  <c:v>305.0</c:v>
                </c:pt>
                <c:pt idx="6">
                  <c:v>335.0</c:v>
                </c:pt>
                <c:pt idx="7">
                  <c:v>385.0</c:v>
                </c:pt>
                <c:pt idx="8">
                  <c:v>305.0</c:v>
                </c:pt>
                <c:pt idx="9">
                  <c:v>310.0</c:v>
                </c:pt>
                <c:pt idx="10">
                  <c:v>249.0</c:v>
                </c:pt>
                <c:pt idx="11">
                  <c:v>242.0</c:v>
                </c:pt>
                <c:pt idx="12">
                  <c:v>215.0</c:v>
                </c:pt>
                <c:pt idx="13">
                  <c:v>240.0</c:v>
                </c:pt>
                <c:pt idx="14">
                  <c:v>179.0</c:v>
                </c:pt>
                <c:pt idx="15">
                  <c:v>179.0</c:v>
                </c:pt>
                <c:pt idx="16">
                  <c:v>179.0</c:v>
                </c:pt>
                <c:pt idx="17">
                  <c:v>105.0</c:v>
                </c:pt>
                <c:pt idx="18">
                  <c:v>350.0</c:v>
                </c:pt>
                <c:pt idx="19">
                  <c:v>205.0</c:v>
                </c:pt>
                <c:pt idx="20">
                  <c:v>350.0</c:v>
                </c:pt>
                <c:pt idx="21">
                  <c:v>350.0</c:v>
                </c:pt>
                <c:pt idx="22">
                  <c:v>125.0</c:v>
                </c:pt>
                <c:pt idx="23">
                  <c:v>385.0</c:v>
                </c:pt>
                <c:pt idx="24">
                  <c:v>299.0</c:v>
                </c:pt>
                <c:pt idx="25">
                  <c:v>205.0</c:v>
                </c:pt>
                <c:pt idx="26">
                  <c:v>105.0</c:v>
                </c:pt>
                <c:pt idx="27">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305.0</a:t>
                    </a:r>
                  </a:p>
                </c:rich>
              </c:tx>
              <c:showLegendKey val="0"/>
              <c:showVal val="1"/>
              <c:showCatName val="0"/>
              <c:showSerName val="0"/>
              <c:showPercent val="0"/>
              <c:showBubbleSize val="0"/>
            </c:dLbl>
            <c:dLbl>
              <c:idx val="8"/>
              <c:tx>
                <c:rich>
                  <a:bodyPr/>
                  <a:lstStyle/>
                  <a:p>
                    <a:r>
                      <a:t>310.0</a:t>
                    </a:r>
                  </a:p>
                </c:rich>
              </c:tx>
              <c:showLegendKey val="0"/>
              <c:showVal val="1"/>
              <c:showCatName val="0"/>
              <c:showSerName val="0"/>
              <c:showPercent val="0"/>
              <c:showBubbleSize val="0"/>
            </c:dLbl>
            <c:dLbl>
              <c:idx val="9"/>
              <c:tx>
                <c:rich>
                  <a:bodyPr/>
                  <a:lstStyle/>
                  <a:p>
                    <a:r>
                      <a:t>249.0</a:t>
                    </a:r>
                  </a:p>
                </c:rich>
              </c:tx>
              <c:showLegendKey val="0"/>
              <c:showVal val="1"/>
              <c:showCatName val="0"/>
              <c:showSerName val="0"/>
              <c:showPercent val="0"/>
              <c:showBubbleSize val="0"/>
            </c:dLbl>
            <c:dLbl>
              <c:idx val="10"/>
              <c:tx>
                <c:rich>
                  <a:bodyPr/>
                  <a:lstStyle/>
                  <a:p>
                    <a:r>
                      <a:t>242.0</a:t>
                    </a:r>
                  </a:p>
                </c:rich>
              </c:tx>
              <c:showLegendKey val="0"/>
              <c:showVal val="1"/>
              <c:showCatName val="0"/>
              <c:showSerName val="0"/>
              <c:showPercent val="0"/>
              <c:showBubbleSize val="0"/>
            </c:dLbl>
            <c:dLbl>
              <c:idx val="11"/>
              <c:tx>
                <c:rich>
                  <a:bodyPr/>
                  <a:lstStyle/>
                  <a:p>
                    <a:r>
                      <a:t>240.0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105.0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385.0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Spray Liquido 50 220Ml</c:v>
                </c:pt>
                <c:pt idx="7">
                  <c:v>Edgewell Banana Boat Kids Sport Sunscreen Kids Cosmetics Crema 50 180Ml</c:v>
                </c:pt>
                <c:pt idx="8">
                  <c:v>Edgewell Banana Boat Mineral Sunscreen Adults Cosmetics Locion 50 60Ml</c:v>
                </c:pt>
                <c:pt idx="9">
                  <c:v>Edgewell Banana Boat Mineral Sunscreen Adults Sport Locion 50 180Ml</c:v>
                </c:pt>
                <c:pt idx="10">
                  <c:v>Edgewell Banana Boat Mineral Sunscreen Kids Cosmetics Locion 50 180Ml</c:v>
                </c:pt>
                <c:pt idx="11">
                  <c:v>Edgewell Beauty Care Antioxidant Sunscreen Adults Cosmetics Liquido 15 - 19 100Ml</c:v>
                </c:pt>
                <c:pt idx="12">
                  <c:v>Edgewell Beauty Care Antioxidant Sunscreen Adults Cosmetics Liquido 50+ 50Ml</c:v>
                </c:pt>
                <c:pt idx="13">
                  <c:v>Edgewell Beauty Care Matte Sunscreen Adults Cosmetics Liquido 30 50Ml</c:v>
                </c:pt>
                <c:pt idx="14">
                  <c:v>Edgewell Beauty Care Sensitive Sunscreen Adults Cosmetics Liquido 50+ 50Ml</c:v>
                </c:pt>
                <c:pt idx="15">
                  <c:v>Edgewell Hawaiian Tropic Island Sport Sunscreen Adults Sport Liquido 50 60Ml</c:v>
                </c:pt>
                <c:pt idx="16">
                  <c:v>Edgewell Hawaiian Tropic Other Sunscreen Adults Cosmetics Crema 50+ 240Ml</c:v>
                </c:pt>
                <c:pt idx="17">
                  <c:v>Edgewell Hawaiian Tropic Ozono Sunscreen Adults Cosmetics Liquido 50+ 180Ml</c:v>
                </c:pt>
                <c:pt idx="18">
                  <c:v>Edgewell Hawaiian Tropic Ozono Sunscreen Adults Cosmetics Liquido 50+ 240Ml</c:v>
                </c:pt>
                <c:pt idx="19">
                  <c:v>Edgewell Hawaiian Tropic Ozono Sunscreen Adults Cosmetics Spray Liquido 50+ 180Ml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305.0</c:v>
                </c:pt>
                <c:pt idx="4">
                  <c:v>385.0</c:v>
                </c:pt>
                <c:pt idx="5">
                  <c:v>305.0</c:v>
                </c:pt>
                <c:pt idx="6">
                  <c:v>385.0</c:v>
                </c:pt>
                <c:pt idx="7">
                  <c:v>305.0</c:v>
                </c:pt>
                <c:pt idx="8">
                  <c:v>310.0</c:v>
                </c:pt>
                <c:pt idx="9">
                  <c:v>249.0</c:v>
                </c:pt>
                <c:pt idx="10">
                  <c:v>242.0</c:v>
                </c:pt>
                <c:pt idx="11">
                  <c:v>240.0</c:v>
                </c:pt>
                <c:pt idx="12">
                  <c:v>179.0</c:v>
                </c:pt>
                <c:pt idx="13">
                  <c:v>179.0</c:v>
                </c:pt>
                <c:pt idx="14">
                  <c:v>179.0</c:v>
                </c:pt>
                <c:pt idx="15">
                  <c:v>105.0</c:v>
                </c:pt>
                <c:pt idx="16">
                  <c:v>350.0</c:v>
                </c:pt>
                <c:pt idx="17">
                  <c:v>350.0</c:v>
                </c:pt>
                <c:pt idx="18">
                  <c:v>350.0</c:v>
                </c:pt>
                <c:pt idx="19">
                  <c:v>385.0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240.0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205.0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350.0</a:t>
                    </a:r>
                  </a:p>
                </c:rich>
              </c:tx>
              <c:showLegendKey val="0"/>
              <c:showVal val="1"/>
              <c:showCatName val="0"/>
              <c:showSerName val="0"/>
              <c:showPercent val="0"/>
              <c:showBubbleSize val="0"/>
            </c:dLbl>
            <c:dLbl>
              <c:idx val="21"/>
              <c:tx>
                <c:rich>
                  <a:bodyPr/>
                  <a:lstStyle/>
                  <a:p>
                    <a:r>
                      <a:t>125.0</a:t>
                    </a:r>
                  </a:p>
                </c:rich>
              </c:tx>
              <c:showLegendKey val="0"/>
              <c:showVal val="1"/>
              <c:showCatName val="0"/>
              <c:showSerName val="0"/>
              <c:showPercent val="0"/>
              <c:showBubbleSize val="0"/>
            </c:dLbl>
            <c:dLbl>
              <c:idx val="22"/>
              <c:tx>
                <c:rich>
                  <a:bodyPr/>
                  <a:lstStyle/>
                  <a:p>
                    <a:r>
                      <a:t>385.0</a:t>
                    </a:r>
                  </a:p>
                </c:rich>
              </c:tx>
              <c:showLegendKey val="0"/>
              <c:showVal val="1"/>
              <c:showCatName val="0"/>
              <c:showSerName val="0"/>
              <c:showPercent val="0"/>
              <c:showBubbleSize val="0"/>
            </c:dLbl>
            <c:dLbl>
              <c:idx val="23"/>
              <c:tx>
                <c:rich>
                  <a:bodyPr/>
                  <a:lstStyle/>
                  <a:p>
                    <a:r>
                      <a:t>299.0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105.0</a:t>
                    </a:r>
                  </a:p>
                </c:rich>
              </c:tx>
              <c:showLegendKey val="0"/>
              <c:showVal val="1"/>
              <c:showCatName val="0"/>
              <c:showSerName val="0"/>
              <c:showPercent val="0"/>
              <c:showBubbleSize val="0"/>
            </c:dLbl>
            <c:dLbl>
              <c:idx val="26"/>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Sheet1!$A$2:$A$28</c:f>
              <c:strCache>
                <c:ptCount val="2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Beauty Care Antioxidant Sunscreen Adults Cosmetics Liquido 15 - 19 100Ml</c:v>
                </c:pt>
                <c:pt idx="13">
                  <c:v>Edgewell Beauty Care Antioxidant Sunscreen Adults Cosmetics Liquido 50+ 50Ml</c:v>
                </c:pt>
                <c:pt idx="14">
                  <c:v>Edgewell Beauty Care Matte Sunscreen Adults Cosmetics Liquido 30 50Ml</c:v>
                </c:pt>
                <c:pt idx="15">
                  <c:v>Edgewell Beauty Care Sensitive Sunscreen Adults Cosmetics Liquido 50+ 50Ml</c:v>
                </c:pt>
                <c:pt idx="16">
                  <c:v>Edgewell Hawaiian Tropic Island Sport Sunscreen Adults Sport Liquido 50 60Ml</c:v>
                </c:pt>
                <c:pt idx="17">
                  <c:v>Edgewell Hawaiian Tropic Other Sunscreen Adults Cosmetics Crema 50+ 240Ml</c:v>
                </c:pt>
                <c:pt idx="18">
                  <c:v>Edgewell Hawaiian Tropic Ozono Sunscreen Adults Cosmetics Liquido 50+ 120Ml</c:v>
                </c:pt>
                <c:pt idx="19">
                  <c:v>Edgewell Hawaiian Tropic Ozono Sunscreen Adults Cosmetics Liquido 50+ 180Ml</c:v>
                </c:pt>
                <c:pt idx="20">
                  <c:v>Edgewell Hawaiian Tropic Ozono Sunscreen Adults Cosmetics Liquido 50+ 240Ml</c:v>
                </c:pt>
                <c:pt idx="21">
                  <c:v>Edgewell Hawaiian Tropic Ozono Sunscreen Adults Cosmetics Liquido 50+ 90Ml</c:v>
                </c:pt>
                <c:pt idx="22">
                  <c:v>Edgewell Hawaiian Tropic Ozono Sunscreen Adults Cosmetics Spray Liquido 50+ 180Ml</c:v>
                </c:pt>
                <c:pt idx="23">
                  <c:v>Edgewell Hawaiian Tropic Sheer Touch Sunscreen Adults Cosmetics Crema 30 - 49 240Ml</c:v>
                </c:pt>
                <c:pt idx="24">
                  <c:v>Edgewell Hawaiian Tropic Sheer Touch Sunscreen Adults Cosmetics Crema 50 120Ml</c:v>
                </c:pt>
                <c:pt idx="25">
                  <c:v>Edgewell Hawaiian Tropic Sheer Touch Sunscreen Adults Cosmetics Liquido 30 - 49 60Ml</c:v>
                </c:pt>
                <c:pt idx="26">
                  <c:v>Edgewell Hawaiian Tropic Tanning Sunscreen Adults Cosmetics Spray Liquido 15 - 19 220Ml</c:v>
                </c:pt>
              </c:strCache>
            </c:strRef>
          </c:cat>
          <c:val>
            <c:numRef>
              <c:f>Sheet1!$B$2:$B$28</c:f>
              <c:numCache>
                <c:formatCode>General</c:formatCode>
                <c:ptCount val="27"/>
                <c:pt idx="0">
                  <c:v>310.0</c:v>
                </c:pt>
                <c:pt idx="1">
                  <c:v>305.0</c:v>
                </c:pt>
                <c:pt idx="2">
                  <c:v>349.0</c:v>
                </c:pt>
                <c:pt idx="3">
                  <c:v>305.0</c:v>
                </c:pt>
                <c:pt idx="4">
                  <c:v>385.0</c:v>
                </c:pt>
                <c:pt idx="5">
                  <c:v>305.0</c:v>
                </c:pt>
                <c:pt idx="6">
                  <c:v>335.0</c:v>
                </c:pt>
                <c:pt idx="7">
                  <c:v>385.0</c:v>
                </c:pt>
                <c:pt idx="8">
                  <c:v>305.0</c:v>
                </c:pt>
                <c:pt idx="9">
                  <c:v>310.0</c:v>
                </c:pt>
                <c:pt idx="10">
                  <c:v>249.0</c:v>
                </c:pt>
                <c:pt idx="11">
                  <c:v>242.0</c:v>
                </c:pt>
                <c:pt idx="12">
                  <c:v>240.0</c:v>
                </c:pt>
                <c:pt idx="13">
                  <c:v>179.0</c:v>
                </c:pt>
                <c:pt idx="14">
                  <c:v>179.0</c:v>
                </c:pt>
                <c:pt idx="15">
                  <c:v>179.0</c:v>
                </c:pt>
                <c:pt idx="16">
                  <c:v>105.0</c:v>
                </c:pt>
                <c:pt idx="17">
                  <c:v>350.0</c:v>
                </c:pt>
                <c:pt idx="18">
                  <c:v>205.0</c:v>
                </c:pt>
                <c:pt idx="19">
                  <c:v>350.0</c:v>
                </c:pt>
                <c:pt idx="20">
                  <c:v>350.0</c:v>
                </c:pt>
                <c:pt idx="21">
                  <c:v>125.0</c:v>
                </c:pt>
                <c:pt idx="22">
                  <c:v>385.0</c:v>
                </c:pt>
                <c:pt idx="23">
                  <c:v>299.0</c:v>
                </c:pt>
                <c:pt idx="24">
                  <c:v>205.0</c:v>
                </c:pt>
                <c:pt idx="25">
                  <c:v>105.0</c:v>
                </c:pt>
                <c:pt idx="26">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dLbl>
              <c:idx val="11"/>
              <c:tx>
                <c:rich>
                  <a:bodyPr/>
                  <a:lstStyle/>
                  <a:p>
                    <a:r>
                      <a:t>659.0</a:t>
                    </a:r>
                  </a:p>
                </c:rich>
              </c:tx>
              <c:showLegendKey val="0"/>
              <c:showVal val="1"/>
              <c:showCatName val="0"/>
              <c:showSerName val="0"/>
              <c:showPercent val="0"/>
              <c:showBubbleSize val="0"/>
            </c:dLbl>
            <c:dLbl>
              <c:idx val="12"/>
              <c:tx>
                <c:rich>
                  <a:bodyPr/>
                  <a:lstStyle/>
                  <a:p>
                    <a:r>
                      <a:t>719.0</a:t>
                    </a:r>
                  </a:p>
                </c:rich>
              </c:tx>
              <c:showLegendKey val="0"/>
              <c:showVal val="1"/>
              <c:showCatName val="0"/>
              <c:showSerName val="0"/>
              <c:showPercent val="0"/>
              <c:showBubbleSize val="0"/>
            </c:dLbl>
            <c:dLbl>
              <c:idx val="13"/>
              <c:tx>
                <c:rich>
                  <a:bodyPr/>
                  <a:lstStyle/>
                  <a:p>
                    <a:r>
                      <a:t>683.48</a:t>
                    </a:r>
                  </a:p>
                </c:rich>
              </c:tx>
              <c:showLegendKey val="0"/>
              <c:showVal val="1"/>
              <c:showCatName val="0"/>
              <c:showSerName val="0"/>
              <c:showPercent val="0"/>
              <c:showBubbleSize val="0"/>
            </c:dLbl>
            <c:dLbl>
              <c:idx val="14"/>
              <c:tx>
                <c:rich>
                  <a:bodyPr/>
                  <a:lstStyle/>
                  <a:p>
                    <a:r>
                      <a:t>616.0</a:t>
                    </a:r>
                  </a:p>
                </c:rich>
              </c:tx>
              <c:showLegendKey val="0"/>
              <c:showVal val="1"/>
              <c:showCatName val="0"/>
              <c:showSerName val="0"/>
              <c:showPercent val="0"/>
              <c:showBubbleSize val="0"/>
            </c:dLbl>
            <c:dLbl>
              <c:idx val="15"/>
              <c:tx>
                <c:rich>
                  <a:bodyPr/>
                  <a:lstStyle/>
                  <a:p>
                    <a:r>
                      <a:t>590.0</a:t>
                    </a:r>
                  </a:p>
                </c:rich>
              </c:tx>
              <c:showLegendKey val="0"/>
              <c:showVal val="1"/>
              <c:showCatName val="0"/>
              <c:showSerName val="0"/>
              <c:showPercent val="0"/>
              <c:showBubbleSize val="0"/>
            </c:dLbl>
            <c:dLbl>
              <c:idx val="16"/>
              <c:tx>
                <c:rich>
                  <a:bodyPr/>
                  <a:lstStyle/>
                  <a:p>
                    <a:r>
                      <a:t>637.5</a:t>
                    </a:r>
                  </a:p>
                </c:rich>
              </c:tx>
              <c:showLegendKey val="0"/>
              <c:showVal val="1"/>
              <c:showCatName val="0"/>
              <c:showSerName val="0"/>
              <c:showPercent val="0"/>
              <c:showBubbleSize val="0"/>
            </c:dLbl>
            <c:dLbl>
              <c:idx val="17"/>
              <c:tx>
                <c:rich>
                  <a:bodyPr/>
                  <a:lstStyle/>
                  <a:p>
                    <a:r>
                      <a:t>719.0</a:t>
                    </a:r>
                  </a:p>
                </c:rich>
              </c:tx>
              <c:showLegendKey val="0"/>
              <c:showVal val="1"/>
              <c:showCatName val="0"/>
              <c:showSerName val="0"/>
              <c:showPercent val="0"/>
              <c:showBubbleSize val="0"/>
            </c:dLbl>
            <c:dLbl>
              <c:idx val="18"/>
              <c:tx>
                <c:rich>
                  <a:bodyPr/>
                  <a:lstStyle/>
                  <a:p>
                    <a:r>
                      <a:t>669.0</a:t>
                    </a:r>
                  </a:p>
                </c:rich>
              </c:tx>
              <c:showLegendKey val="0"/>
              <c:showVal val="1"/>
              <c:showCatName val="0"/>
              <c:showSerName val="0"/>
              <c:showPercent val="0"/>
              <c:showBubbleSize val="0"/>
            </c:dLbl>
            <c:dLbl>
              <c:idx val="19"/>
              <c:tx>
                <c:rich>
                  <a:bodyPr/>
                  <a:lstStyle/>
                  <a:p>
                    <a:r>
                      <a:t>709.0</a:t>
                    </a:r>
                  </a:p>
                </c:rich>
              </c:tx>
              <c:showLegendKey val="0"/>
              <c:showVal val="1"/>
              <c:showCatName val="0"/>
              <c:showSerName val="0"/>
              <c:showPercent val="0"/>
              <c:showBubbleSize val="0"/>
            </c:dLbl>
            <c:dLbl>
              <c:idx val="20"/>
              <c:tx>
                <c:rich>
                  <a:bodyPr/>
                  <a:lstStyle/>
                  <a:p>
                    <a:r>
                      <a:t>600.0</a:t>
                    </a:r>
                  </a:p>
                </c:rich>
              </c:tx>
              <c:showLegendKey val="0"/>
              <c:showVal val="1"/>
              <c:showCatName val="0"/>
              <c:showSerName val="0"/>
              <c:showPercent val="0"/>
              <c:showBubbleSize val="0"/>
            </c:dLbl>
            <c:dLbl>
              <c:idx val="21"/>
              <c:tx>
                <c:rich>
                  <a:bodyPr/>
                  <a:lstStyle/>
                  <a:p>
                    <a:r>
                      <a:t>594.89</a:t>
                    </a:r>
                  </a:p>
                </c:rich>
              </c:tx>
              <c:showLegendKey val="0"/>
              <c:showVal val="1"/>
              <c:showCatName val="0"/>
              <c:showSerName val="0"/>
              <c:showPercent val="0"/>
              <c:showBubbleSize val="0"/>
            </c:dLbl>
            <c:dLbl>
              <c:idx val="22"/>
              <c:tx>
                <c:rich>
                  <a:bodyPr/>
                  <a:lstStyle/>
                  <a:p>
                    <a:r>
                      <a:t>650.0</a:t>
                    </a:r>
                  </a:p>
                </c:rich>
              </c:tx>
              <c:showLegendKey val="0"/>
              <c:showVal val="1"/>
              <c:showCatName val="0"/>
              <c:showSerName val="0"/>
              <c:showPercent val="0"/>
              <c:showBubbleSize val="0"/>
            </c:dLbl>
            <c:dLbl>
              <c:idx val="23"/>
              <c:tx>
                <c:rich>
                  <a:bodyPr/>
                  <a:lstStyle/>
                  <a:p>
                    <a:r>
                      <a:t>829.0</a:t>
                    </a:r>
                  </a:p>
                </c:rich>
              </c:tx>
              <c:showLegendKey val="0"/>
              <c:showVal val="1"/>
              <c:showCatName val="0"/>
              <c:showSerName val="0"/>
              <c:showPercent val="0"/>
              <c:showBubbleSize val="0"/>
            </c:dLbl>
            <c:dLbl>
              <c:idx val="24"/>
              <c:tx>
                <c:rich>
                  <a:bodyPr/>
                  <a:lstStyle/>
                  <a:p>
                    <a:r>
                      <a:t>752.33</a:t>
                    </a:r>
                  </a:p>
                </c:rich>
              </c:tx>
              <c:showLegendKey val="0"/>
              <c:showVal val="1"/>
              <c:showCatName val="0"/>
              <c:showSerName val="0"/>
              <c:showPercent val="0"/>
              <c:showBubbleSize val="0"/>
            </c:dLbl>
            <c:dLbl>
              <c:idx val="25"/>
              <c:tx>
                <c:rich>
                  <a:bodyPr/>
                  <a:lstStyle/>
                  <a:p>
                    <a:r>
                      <a:t>586.37</a:t>
                    </a:r>
                  </a:p>
                </c:rich>
              </c:tx>
              <c:showLegendKey val="0"/>
              <c:showVal val="1"/>
              <c:showCatName val="0"/>
              <c:showSerName val="0"/>
              <c:showPercent val="0"/>
              <c:showBubbleSize val="0"/>
            </c:dLbl>
            <c:dLbl>
              <c:idx val="26"/>
              <c:tx>
                <c:rich>
                  <a:bodyPr/>
                  <a:lstStyle/>
                  <a:p>
                    <a:r>
                      <a:t>549.0</a:t>
                    </a:r>
                  </a:p>
                </c:rich>
              </c:tx>
              <c:showLegendKey val="0"/>
              <c:showVal val="1"/>
              <c:showCatName val="0"/>
              <c:showSerName val="0"/>
              <c:showPercent val="0"/>
              <c:showBubbleSize val="0"/>
            </c:dLbl>
            <c:dLbl>
              <c:idx val="27"/>
              <c:tx>
                <c:rich>
                  <a:bodyPr/>
                  <a:lstStyle/>
                  <a:p>
                    <a:r>
                      <a:t>689.0</a:t>
                    </a:r>
                  </a:p>
                </c:rich>
              </c:tx>
              <c:showLegendKey val="0"/>
              <c:showVal val="1"/>
              <c:showCatName val="0"/>
              <c:showSerName val="0"/>
              <c:showPercent val="0"/>
              <c:showBubbleSize val="0"/>
            </c:dLbl>
            <c:dLbl>
              <c:idx val="28"/>
              <c:tx>
                <c:rich>
                  <a:bodyPr/>
                  <a:lstStyle/>
                  <a:p>
                    <a:r>
                      <a:t>672.3</a:t>
                    </a:r>
                  </a:p>
                </c:rich>
              </c:tx>
              <c:showLegendKey val="0"/>
              <c:showVal val="1"/>
              <c:showCatName val="0"/>
              <c:showSerName val="0"/>
              <c:showPercent val="0"/>
              <c:showBubbleSize val="0"/>
            </c:dLbl>
            <c:dLbl>
              <c:idx val="29"/>
              <c:tx>
                <c:rich>
                  <a:bodyPr/>
                  <a:lstStyle/>
                  <a:p>
                    <a:r>
                      <a:t>254.33</a:t>
                    </a:r>
                  </a:p>
                </c:rich>
              </c:tx>
              <c:showLegendKey val="0"/>
              <c:showVal val="1"/>
              <c:showCatName val="0"/>
              <c:showSerName val="0"/>
              <c:showPercent val="0"/>
              <c:showBubbleSize val="0"/>
            </c:dLbl>
            <c:dLbl>
              <c:idx val="30"/>
              <c:tx>
                <c:rich>
                  <a:bodyPr/>
                  <a:lstStyle/>
                  <a:p>
                    <a:r>
                      <a:t>319.0</a:t>
                    </a:r>
                  </a:p>
                </c:rich>
              </c:tx>
              <c:showLegendKey val="0"/>
              <c:showVal val="1"/>
              <c:showCatName val="0"/>
              <c:showSerName val="0"/>
              <c:showPercent val="0"/>
              <c:showBubbleSize val="0"/>
            </c:dLbl>
            <c:dLbl>
              <c:idx val="31"/>
              <c:tx>
                <c:rich>
                  <a:bodyPr/>
                  <a:lstStyle/>
                  <a:p>
                    <a:r>
                      <a:t>220.0</a:t>
                    </a:r>
                  </a:p>
                </c:rich>
              </c:tx>
              <c:showLegendKey val="0"/>
              <c:showVal val="1"/>
              <c:showCatName val="0"/>
              <c:showSerName val="0"/>
              <c:showPercent val="0"/>
              <c:showBubbleSize val="0"/>
            </c:dLbl>
            <c:dLbl>
              <c:idx val="32"/>
              <c:tx>
                <c:rich>
                  <a:bodyPr/>
                  <a:lstStyle/>
                  <a:p>
                    <a:r>
                      <a:t>286.0</a:t>
                    </a:r>
                  </a:p>
                </c:rich>
              </c:tx>
              <c:showLegendKey val="0"/>
              <c:showVal val="1"/>
              <c:showCatName val="0"/>
              <c:showSerName val="0"/>
              <c:showPercent val="0"/>
              <c:showBubbleSize val="0"/>
            </c:dLbl>
            <c:dLbl>
              <c:idx val="33"/>
              <c:tx>
                <c:rich>
                  <a:bodyPr/>
                  <a:lstStyle/>
                  <a:p>
                    <a:r>
                      <a:t>311.0</a:t>
                    </a:r>
                  </a:p>
                </c:rich>
              </c:tx>
              <c:showLegendKey val="0"/>
              <c:showVal val="1"/>
              <c:showCatName val="0"/>
              <c:showSerName val="0"/>
              <c:showPercent val="0"/>
              <c:showBubbleSize val="0"/>
            </c:dLbl>
            <c:dLbl>
              <c:idx val="34"/>
              <c:tx>
                <c:rich>
                  <a:bodyPr/>
                  <a:lstStyle/>
                  <a:p>
                    <a:r>
                      <a:t>423.9</a:t>
                    </a:r>
                  </a:p>
                </c:rich>
              </c:tx>
              <c:showLegendKey val="0"/>
              <c:showVal val="1"/>
              <c:showCatName val="0"/>
              <c:showSerName val="0"/>
              <c:showPercent val="0"/>
              <c:showBubbleSize val="0"/>
            </c:dLbl>
            <c:dLbl>
              <c:idx val="35"/>
              <c:tx>
                <c:rich>
                  <a:bodyPr/>
                  <a:lstStyle/>
                  <a:p>
                    <a:r>
                      <a:t>278.0</a:t>
                    </a:r>
                  </a:p>
                </c:rich>
              </c:tx>
              <c:showLegendKey val="0"/>
              <c:showVal val="1"/>
              <c:showCatName val="0"/>
              <c:showSerName val="0"/>
              <c:showPercent val="0"/>
              <c:showBubbleSize val="0"/>
            </c:dLbl>
            <c:dLbl>
              <c:idx val="36"/>
              <c:tx>
                <c:rich>
                  <a:bodyPr/>
                  <a:lstStyle/>
                  <a:p>
                    <a:r>
                      <a:t>393.9</a:t>
                    </a:r>
                  </a:p>
                </c:rich>
              </c:tx>
              <c:showLegendKey val="0"/>
              <c:showVal val="1"/>
              <c:showCatName val="0"/>
              <c:showSerName val="0"/>
              <c:showPercent val="0"/>
              <c:showBubbleSize val="0"/>
            </c:dLbl>
            <c:dLbl>
              <c:idx val="37"/>
              <c:tx>
                <c:rich>
                  <a:bodyPr/>
                  <a:lstStyle/>
                  <a:p>
                    <a:r>
                      <a:t>188.0</a:t>
                    </a:r>
                  </a:p>
                </c:rich>
              </c:tx>
              <c:showLegendKey val="0"/>
              <c:showVal val="1"/>
              <c:showCatName val="0"/>
              <c:showSerName val="0"/>
              <c:showPercent val="0"/>
              <c:showBubbleSize val="0"/>
            </c:dLbl>
            <c:dLbl>
              <c:idx val="38"/>
              <c:tx>
                <c:rich>
                  <a:bodyPr/>
                  <a:lstStyle/>
                  <a:p>
                    <a:r>
                      <a:t>326.0</a:t>
                    </a:r>
                  </a:p>
                </c:rich>
              </c:tx>
              <c:showLegendKey val="0"/>
              <c:showVal val="1"/>
              <c:showCatName val="0"/>
              <c:showSerName val="0"/>
              <c:showPercent val="0"/>
              <c:showBubbleSize val="0"/>
            </c:dLbl>
            <c:dLbl>
              <c:idx val="39"/>
              <c:tx>
                <c:rich>
                  <a:bodyPr/>
                  <a:lstStyle/>
                  <a:p>
                    <a:r>
                      <a:t>349.0</a:t>
                    </a:r>
                  </a:p>
                </c:rich>
              </c:tx>
              <c:showLegendKey val="0"/>
              <c:showVal val="1"/>
              <c:showCatName val="0"/>
              <c:showSerName val="0"/>
              <c:showPercent val="0"/>
              <c:showBubbleSize val="0"/>
            </c:dLbl>
            <c:dLbl>
              <c:idx val="40"/>
              <c:tx>
                <c:rich>
                  <a:bodyPr/>
                  <a:lstStyle/>
                  <a:p>
                    <a:r>
                      <a:t>310.0</a:t>
                    </a:r>
                  </a:p>
                </c:rich>
              </c:tx>
              <c:showLegendKey val="0"/>
              <c:showVal val="1"/>
              <c:showCatName val="0"/>
              <c:showSerName val="0"/>
              <c:showPercent val="0"/>
              <c:showBubbleSize val="0"/>
            </c:dLbl>
            <c:dLbl>
              <c:idx val="41"/>
              <c:tx>
                <c:rich>
                  <a:bodyPr/>
                  <a:lstStyle/>
                  <a:p>
                    <a:r>
                      <a:t>365.0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Sheet1!$A$2:$A$43</c:f>
              <c:strCache>
                <c:ptCount val="42"/>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pt idx="11">
                  <c:v>Isdin Isdin Sunscreen Adults Derma Aceite 30 200Ml</c:v>
                </c:pt>
                <c:pt idx="12">
                  <c:v>Isdin Isdin Sunscreen Adults Derma Crema 30 50Ml</c:v>
                </c:pt>
                <c:pt idx="13">
                  <c:v>Isdin Isdin Sunscreen Adults Derma Crema 50 50Ml</c:v>
                </c:pt>
                <c:pt idx="14">
                  <c:v>Isdin Isdin Sunscreen Adults Derma Crema 50+ 50Ml</c:v>
                </c:pt>
                <c:pt idx="15">
                  <c:v>Isdin Isdin Sunscreen Adults Derma Fluido 50+ 50Ml</c:v>
                </c:pt>
                <c:pt idx="16">
                  <c:v>Isdin Isdin Sunscreen Adults Derma Gel 50+ 250Ml</c:v>
                </c:pt>
                <c:pt idx="17">
                  <c:v>Isdin Isdin Sunscreen Adults Derma Liquido 30 - 49 50Ml</c:v>
                </c:pt>
                <c:pt idx="18">
                  <c:v>Isdin Isdin Sunscreen Adults Derma Locion 50+ 200Ml</c:v>
                </c:pt>
                <c:pt idx="19">
                  <c:v>Isdin Isdin Sunscreen Adults Derma Spray Aceite 50 200Ml</c:v>
                </c:pt>
                <c:pt idx="20">
                  <c:v>Isdin Isdin Sunscreen Adults Derma Spray Liquido 50 100Ml</c:v>
                </c:pt>
                <c:pt idx="21">
                  <c:v>Isdin Isdin Sunscreen Adults Derma Stick 50 10Ml</c:v>
                </c:pt>
                <c:pt idx="22">
                  <c:v>Isdin Isdin Sunscreen Baby Derma Fluido 50 50Ml</c:v>
                </c:pt>
                <c:pt idx="23">
                  <c:v>L'Oreal La Roche-Posay Sunscreen Adults Derma Crema 50+ 250Ml</c:v>
                </c:pt>
                <c:pt idx="24">
                  <c:v>L'Oreal La Roche-Posay Sunscreen Adults Derma Crema 50+ 50Ml</c:v>
                </c:pt>
                <c:pt idx="25">
                  <c:v>L'Oreal La Roche-Posay Sunscreen Adults Derma Fluido 50+ 50Ml</c:v>
                </c:pt>
                <c:pt idx="26">
                  <c:v>L'Oreal La Roche-Posay Sunscreen Adults Derma Gel 50+ 50Ml</c:v>
                </c:pt>
                <c:pt idx="27">
                  <c:v>L'Oreal La Roche-Posay Sunscreen Adults Derma Liquido 50+ 50Ml</c:v>
                </c:pt>
                <c:pt idx="28">
                  <c:v>L'Oreal La Roche-Posay Sunscreen Adults Derma Spray Aceite 50 75Ml</c:v>
                </c:pt>
                <c:pt idx="29">
                  <c:v>Beiersdorf Nivea Sunscreen Adults Cosmetics Crema 50 50Ml</c:v>
                </c:pt>
                <c:pt idx="30">
                  <c:v>Beiersdorf Nivea Sunscreen Adults Cosmetics Crema 50+ 200Ml</c:v>
                </c:pt>
                <c:pt idx="31">
                  <c:v>Beiersdorf Nivea Sunscreen Adults Cosmetics Crema 50+ 40Ml</c:v>
                </c:pt>
                <c:pt idx="32">
                  <c:v>Beiersdorf Nivea Sunscreen Adults Cosmetics Crema 50+ 50Ml</c:v>
                </c:pt>
                <c:pt idx="33">
                  <c:v>Beiersdorf Nivea Sunscreen Adults Cosmetics Fluido 50+ 40Ml</c:v>
                </c:pt>
                <c:pt idx="34">
                  <c:v>Beiersdorf Nivea Sunscreen Adults Cosmetics Gel 50+ 200Ml</c:v>
                </c:pt>
                <c:pt idx="35">
                  <c:v>Beiersdorf Nivea Sunscreen Adults Cosmetics Liquido 30 - 49 200Ml</c:v>
                </c:pt>
                <c:pt idx="36">
                  <c:v>Beiersdorf Nivea Sunscreen Adults Cosmetics Liquido 50 200Ml</c:v>
                </c:pt>
                <c:pt idx="37">
                  <c:v>Beiersdorf Nivea Sunscreen Adults Cosmetics Liquido 50+ 125Ml</c:v>
                </c:pt>
                <c:pt idx="38">
                  <c:v>Beiersdorf Nivea Sunscreen Adults Cosmetics Spray Liquido 50 200Ml</c:v>
                </c:pt>
                <c:pt idx="39">
                  <c:v>Beiersdorf Nivea Sunscreen Kids Cosmetics Gel 50+ 150Ml</c:v>
                </c:pt>
                <c:pt idx="40">
                  <c:v>Beiersdorf Nivea Sunscreen Kids Cosmetics Liquido 50+ 200Ml</c:v>
                </c:pt>
                <c:pt idx="41">
                  <c:v>Beiersdorf Nivea Sunscreen Kids Cosmetics Spray Liquido 50+ 200Ml</c:v>
                </c:pt>
              </c:strCache>
            </c:strRef>
          </c:cat>
          <c:val>
            <c:numRef>
              <c:f>Sheet1!$B$2:$B$43</c:f>
              <c:numCache>
                <c:formatCode>General</c:formatCode>
                <c:ptCount val="42"/>
                <c:pt idx="0">
                  <c:v>105.0</c:v>
                </c:pt>
                <c:pt idx="1">
                  <c:v>350.0</c:v>
                </c:pt>
                <c:pt idx="2">
                  <c:v>205.0</c:v>
                </c:pt>
                <c:pt idx="3">
                  <c:v>350.0</c:v>
                </c:pt>
                <c:pt idx="4">
                  <c:v>350.0</c:v>
                </c:pt>
                <c:pt idx="5">
                  <c:v>125.0</c:v>
                </c:pt>
                <c:pt idx="6">
                  <c:v>385.0</c:v>
                </c:pt>
                <c:pt idx="7">
                  <c:v>299.0</c:v>
                </c:pt>
                <c:pt idx="8">
                  <c:v>205.0</c:v>
                </c:pt>
                <c:pt idx="9">
                  <c:v>105.0</c:v>
                </c:pt>
                <c:pt idx="10">
                  <c:v>315.0</c:v>
                </c:pt>
                <c:pt idx="11">
                  <c:v>659.0</c:v>
                </c:pt>
                <c:pt idx="12">
                  <c:v>719.0</c:v>
                </c:pt>
                <c:pt idx="13">
                  <c:v>683.48</c:v>
                </c:pt>
                <c:pt idx="14">
                  <c:v>616.0</c:v>
                </c:pt>
                <c:pt idx="15">
                  <c:v>590.0</c:v>
                </c:pt>
                <c:pt idx="16">
                  <c:v>637.5</c:v>
                </c:pt>
                <c:pt idx="17">
                  <c:v>719.0</c:v>
                </c:pt>
                <c:pt idx="18">
                  <c:v>669.0</c:v>
                </c:pt>
                <c:pt idx="19">
                  <c:v>709.0</c:v>
                </c:pt>
                <c:pt idx="20">
                  <c:v>600.0</c:v>
                </c:pt>
                <c:pt idx="21">
                  <c:v>594.89</c:v>
                </c:pt>
                <c:pt idx="22">
                  <c:v>650.0</c:v>
                </c:pt>
                <c:pt idx="23">
                  <c:v>829.0</c:v>
                </c:pt>
                <c:pt idx="24">
                  <c:v>752.33</c:v>
                </c:pt>
                <c:pt idx="25">
                  <c:v>586.37</c:v>
                </c:pt>
                <c:pt idx="26">
                  <c:v>549.0</c:v>
                </c:pt>
                <c:pt idx="27">
                  <c:v>689.0</c:v>
                </c:pt>
                <c:pt idx="28">
                  <c:v>672.3</c:v>
                </c:pt>
                <c:pt idx="29">
                  <c:v>254.33</c:v>
                </c:pt>
                <c:pt idx="30">
                  <c:v>319.0</c:v>
                </c:pt>
                <c:pt idx="31">
                  <c:v>220.0</c:v>
                </c:pt>
                <c:pt idx="32">
                  <c:v>286.0</c:v>
                </c:pt>
                <c:pt idx="33">
                  <c:v>311.0</c:v>
                </c:pt>
                <c:pt idx="34">
                  <c:v>423.9</c:v>
                </c:pt>
                <c:pt idx="35">
                  <c:v>278.0</c:v>
                </c:pt>
                <c:pt idx="36">
                  <c:v>393.9</c:v>
                </c:pt>
                <c:pt idx="37">
                  <c:v>188.0</c:v>
                </c:pt>
                <c:pt idx="38">
                  <c:v>326.0</c:v>
                </c:pt>
                <c:pt idx="39">
                  <c:v>349.0</c:v>
                </c:pt>
                <c:pt idx="40">
                  <c:v>310.0</c:v>
                </c:pt>
                <c:pt idx="41">
                  <c:v>365.0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205.0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350.0</a:t>
                    </a:r>
                  </a:p>
                </c:rich>
              </c:tx>
              <c:showLegendKey val="0"/>
              <c:showVal val="1"/>
              <c:showCatName val="0"/>
              <c:showSerName val="0"/>
              <c:showPercent val="0"/>
              <c:showBubbleSize val="0"/>
            </c:dLbl>
            <c:dLbl>
              <c:idx val="21"/>
              <c:tx>
                <c:rich>
                  <a:bodyPr/>
                  <a:lstStyle/>
                  <a:p>
                    <a:r>
                      <a:t>125.0</a:t>
                    </a:r>
                  </a:p>
                </c:rich>
              </c:tx>
              <c:showLegendKey val="0"/>
              <c:showVal val="1"/>
              <c:showCatName val="0"/>
              <c:showSerName val="0"/>
              <c:showPercent val="0"/>
              <c:showBubbleSize val="0"/>
            </c:dLbl>
            <c:dLbl>
              <c:idx val="22"/>
              <c:tx>
                <c:rich>
                  <a:bodyPr/>
                  <a:lstStyle/>
                  <a:p>
                    <a:r>
                      <a:t>385.0</a:t>
                    </a:r>
                  </a:p>
                </c:rich>
              </c:tx>
              <c:showLegendKey val="0"/>
              <c:showVal val="1"/>
              <c:showCatName val="0"/>
              <c:showSerName val="0"/>
              <c:showPercent val="0"/>
              <c:showBubbleSize val="0"/>
            </c:dLbl>
            <c:dLbl>
              <c:idx val="23"/>
              <c:tx>
                <c:rich>
                  <a:bodyPr/>
                  <a:lstStyle/>
                  <a:p>
                    <a:r>
                      <a:t>299.0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105.0</a:t>
                    </a:r>
                  </a:p>
                </c:rich>
              </c:tx>
              <c:showLegendKey val="0"/>
              <c:showVal val="1"/>
              <c:showCatName val="0"/>
              <c:showSerName val="0"/>
              <c:showPercent val="0"/>
              <c:showBubbleSize val="0"/>
            </c:dLbl>
            <c:dLbl>
              <c:idx val="26"/>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Sheet1!$A$2:$A$28</c:f>
              <c:strCache>
                <c:ptCount val="2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pt idx="13">
                  <c:v>Edgewell Beauty Care Antioxidant Sunscreen Adults Cosmetics Liquido 50+ 50Ml</c:v>
                </c:pt>
                <c:pt idx="14">
                  <c:v>Edgewell Beauty Care Matte Sunscreen Adults Cosmetics Liquido 30 50Ml</c:v>
                </c:pt>
                <c:pt idx="15">
                  <c:v>Edgewell Beauty Care Sensitive Sunscreen Adults Cosmetics Liquido 50+ 50Ml</c:v>
                </c:pt>
                <c:pt idx="16">
                  <c:v>Edgewell Hawaiian Tropic Island Sport Sunscreen Adults Sport Liquido 50 60Ml</c:v>
                </c:pt>
                <c:pt idx="17">
                  <c:v>Edgewell Hawaiian Tropic Other Sunscreen Adults Cosmetics Crema 50+ 240Ml</c:v>
                </c:pt>
                <c:pt idx="18">
                  <c:v>Edgewell Hawaiian Tropic Ozono Sunscreen Adults Cosmetics Liquido 50+ 120Ml</c:v>
                </c:pt>
                <c:pt idx="19">
                  <c:v>Edgewell Hawaiian Tropic Ozono Sunscreen Adults Cosmetics Liquido 50+ 180Ml</c:v>
                </c:pt>
                <c:pt idx="20">
                  <c:v>Edgewell Hawaiian Tropic Ozono Sunscreen Adults Cosmetics Liquido 50+ 240Ml</c:v>
                </c:pt>
                <c:pt idx="21">
                  <c:v>Edgewell Hawaiian Tropic Ozono Sunscreen Adults Cosmetics Liquido 50+ 90Ml</c:v>
                </c:pt>
                <c:pt idx="22">
                  <c:v>Edgewell Hawaiian Tropic Ozono Sunscreen Adults Cosmetics Spray Liquido 50+ 180Ml</c:v>
                </c:pt>
                <c:pt idx="23">
                  <c:v>Edgewell Hawaiian Tropic Sheer Touch Sunscreen Adults Cosmetics Crema 30 - 49 240Ml</c:v>
                </c:pt>
                <c:pt idx="24">
                  <c:v>Edgewell Hawaiian Tropic Sheer Touch Sunscreen Adults Cosmetics Crema 50 120Ml</c:v>
                </c:pt>
                <c:pt idx="25">
                  <c:v>Edgewell Hawaiian Tropic Sheer Touch Sunscreen Adults Cosmetics Liquido 30 - 49 60Ml</c:v>
                </c:pt>
                <c:pt idx="26">
                  <c:v>Edgewell Hawaiian Tropic Tanning Sunscreen Adults Cosmetics Spray Liquido 15 - 19 220Ml</c:v>
                </c:pt>
              </c:strCache>
            </c:strRef>
          </c:cat>
          <c:val>
            <c:numRef>
              <c:f>Sheet1!$B$2:$B$28</c:f>
              <c:numCache>
                <c:formatCode>General</c:formatCode>
                <c:ptCount val="27"/>
                <c:pt idx="0">
                  <c:v>310.0</c:v>
                </c:pt>
                <c:pt idx="1">
                  <c:v>305.0</c:v>
                </c:pt>
                <c:pt idx="2">
                  <c:v>349.0</c:v>
                </c:pt>
                <c:pt idx="3">
                  <c:v>305.0</c:v>
                </c:pt>
                <c:pt idx="4">
                  <c:v>367.5</c:v>
                </c:pt>
                <c:pt idx="5">
                  <c:v>305.0</c:v>
                </c:pt>
                <c:pt idx="6">
                  <c:v>335.0</c:v>
                </c:pt>
                <c:pt idx="7">
                  <c:v>385.0</c:v>
                </c:pt>
                <c:pt idx="8">
                  <c:v>305.0</c:v>
                </c:pt>
                <c:pt idx="9">
                  <c:v>310.0</c:v>
                </c:pt>
                <c:pt idx="10">
                  <c:v>249.0</c:v>
                </c:pt>
                <c:pt idx="11">
                  <c:v>242.0</c:v>
                </c:pt>
                <c:pt idx="12">
                  <c:v>215.0</c:v>
                </c:pt>
                <c:pt idx="13">
                  <c:v>179.0</c:v>
                </c:pt>
                <c:pt idx="14">
                  <c:v>179.0</c:v>
                </c:pt>
                <c:pt idx="15">
                  <c:v>179.0</c:v>
                </c:pt>
                <c:pt idx="16">
                  <c:v>105.0</c:v>
                </c:pt>
                <c:pt idx="17">
                  <c:v>350.0</c:v>
                </c:pt>
                <c:pt idx="18">
                  <c:v>205.0</c:v>
                </c:pt>
                <c:pt idx="19">
                  <c:v>350.0</c:v>
                </c:pt>
                <c:pt idx="20">
                  <c:v>350.0</c:v>
                </c:pt>
                <c:pt idx="21">
                  <c:v>125.0</c:v>
                </c:pt>
                <c:pt idx="22">
                  <c:v>385.0</c:v>
                </c:pt>
                <c:pt idx="23">
                  <c:v>299.0</c:v>
                </c:pt>
                <c:pt idx="24">
                  <c:v>205.0</c:v>
                </c:pt>
                <c:pt idx="25">
                  <c:v>105.0</c:v>
                </c:pt>
                <c:pt idx="26">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105.0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205.0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125.0</a:t>
                    </a:r>
                  </a:p>
                </c:rich>
              </c:tx>
              <c:showLegendKey val="0"/>
              <c:showVal val="1"/>
              <c:showCatName val="0"/>
              <c:showSerName val="0"/>
              <c:showPercent val="0"/>
              <c:showBubbleSize val="0"/>
            </c:dLbl>
            <c:dLbl>
              <c:idx val="21"/>
              <c:tx>
                <c:rich>
                  <a:bodyPr/>
                  <a:lstStyle/>
                  <a:p>
                    <a:r>
                      <a:t>385.0</a:t>
                    </a:r>
                  </a:p>
                </c:rich>
              </c:tx>
              <c:showLegendKey val="0"/>
              <c:showVal val="1"/>
              <c:showCatName val="0"/>
              <c:showSerName val="0"/>
              <c:showPercent val="0"/>
              <c:showBubbleSize val="0"/>
            </c:dLbl>
            <c:dLbl>
              <c:idx val="22"/>
              <c:tx>
                <c:rich>
                  <a:bodyPr/>
                  <a:lstStyle/>
                  <a:p>
                    <a:r>
                      <a:t>299.0</a:t>
                    </a:r>
                  </a:p>
                </c:rich>
              </c:tx>
              <c:showLegendKey val="0"/>
              <c:showVal val="1"/>
              <c:showCatName val="0"/>
              <c:showSerName val="0"/>
              <c:showPercent val="0"/>
              <c:showBubbleSize val="0"/>
            </c:dLbl>
            <c:dLbl>
              <c:idx val="23"/>
              <c:tx>
                <c:rich>
                  <a:bodyPr/>
                  <a:lstStyle/>
                  <a:p>
                    <a:r>
                      <a:t>205.0</a:t>
                    </a:r>
                  </a:p>
                </c:rich>
              </c:tx>
              <c:showLegendKey val="0"/>
              <c:showVal val="1"/>
              <c:showCatName val="0"/>
              <c:showSerName val="0"/>
              <c:showPercent val="0"/>
              <c:showBubbleSize val="0"/>
            </c:dLbl>
            <c:dLbl>
              <c:idx val="24"/>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Sheet1!$A$2:$A$26</c:f>
              <c:strCache>
                <c:ptCount val="25"/>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Beauty Care Antioxidant Sunscreen Adults Cosmetics Liquido 50+ 50Ml</c:v>
                </c:pt>
                <c:pt idx="13">
                  <c:v>Edgewell Beauty Care Matte Sunscreen Adults Cosmetics Liquido 30 50Ml</c:v>
                </c:pt>
                <c:pt idx="14">
                  <c:v>Edgewell Beauty Care Sensitive Sunscreen Adults Cosmetics Liquido 50+ 50Ml</c:v>
                </c:pt>
                <c:pt idx="15">
                  <c:v>Edgewell Hawaiian Tropic Island Sport Sunscreen Adults Sport Liquido 50 60Ml</c:v>
                </c:pt>
                <c:pt idx="16">
                  <c:v>Edgewell Hawaiian Tropic Other Sunscreen Adults Cosmetics Crema 50+ 240Ml</c:v>
                </c:pt>
                <c:pt idx="17">
                  <c:v>Edgewell Hawaiian Tropic Ozono Sunscreen Adults Cosmetics Liquido 50+ 120Ml</c:v>
                </c:pt>
                <c:pt idx="18">
                  <c:v>Edgewell Hawaiian Tropic Ozono Sunscreen Adults Cosmetics Liquido 50+ 180Ml</c:v>
                </c:pt>
                <c:pt idx="19">
                  <c:v>Edgewell Hawaiian Tropic Ozono Sunscreen Adults Cosmetics Liquido 50+ 240Ml</c:v>
                </c:pt>
                <c:pt idx="20">
                  <c:v>Edgewell Hawaiian Tropic Ozono Sunscreen Adults Cosmetics Liquido 50+ 90Ml</c:v>
                </c:pt>
                <c:pt idx="21">
                  <c:v>Edgewell Hawaiian Tropic Ozono Sunscreen Adults Cosmetics Spray Liquido 50+ 180Ml</c:v>
                </c:pt>
                <c:pt idx="22">
                  <c:v>Edgewell Hawaiian Tropic Sheer Touch Sunscreen Adults Cosmetics Crema 30 - 49 240Ml</c:v>
                </c:pt>
                <c:pt idx="23">
                  <c:v>Edgewell Hawaiian Tropic Sheer Touch Sunscreen Adults Cosmetics Crema 50 120Ml</c:v>
                </c:pt>
                <c:pt idx="24">
                  <c:v>Edgewell Hawaiian Tropic Sheer Touch Sunscreen Adults Cosmetics Liquido 30 - 49 60Ml</c:v>
                </c:pt>
              </c:strCache>
            </c:strRef>
          </c:cat>
          <c:val>
            <c:numRef>
              <c:f>Sheet1!$B$2:$B$26</c:f>
              <c:numCache>
                <c:formatCode>General</c:formatCode>
                <c:ptCount val="25"/>
                <c:pt idx="0">
                  <c:v>310.0</c:v>
                </c:pt>
                <c:pt idx="1">
                  <c:v>305.0</c:v>
                </c:pt>
                <c:pt idx="2">
                  <c:v>349.0</c:v>
                </c:pt>
                <c:pt idx="3">
                  <c:v>305.0</c:v>
                </c:pt>
                <c:pt idx="4">
                  <c:v>350.0</c:v>
                </c:pt>
                <c:pt idx="5">
                  <c:v>305.0</c:v>
                </c:pt>
                <c:pt idx="6">
                  <c:v>335.0</c:v>
                </c:pt>
                <c:pt idx="7">
                  <c:v>385.0</c:v>
                </c:pt>
                <c:pt idx="8">
                  <c:v>305.0</c:v>
                </c:pt>
                <c:pt idx="9">
                  <c:v>310.0</c:v>
                </c:pt>
                <c:pt idx="10">
                  <c:v>249.0</c:v>
                </c:pt>
                <c:pt idx="11">
                  <c:v>242.0</c:v>
                </c:pt>
                <c:pt idx="12">
                  <c:v>179.0</c:v>
                </c:pt>
                <c:pt idx="13">
                  <c:v>179.0</c:v>
                </c:pt>
                <c:pt idx="14">
                  <c:v>179.0</c:v>
                </c:pt>
                <c:pt idx="15">
                  <c:v>105.0</c:v>
                </c:pt>
                <c:pt idx="16">
                  <c:v>350.0</c:v>
                </c:pt>
                <c:pt idx="17">
                  <c:v>205.0</c:v>
                </c:pt>
                <c:pt idx="18">
                  <c:v>350.0</c:v>
                </c:pt>
                <c:pt idx="19">
                  <c:v>350.0</c:v>
                </c:pt>
                <c:pt idx="20">
                  <c:v>125.0</c:v>
                </c:pt>
                <c:pt idx="21">
                  <c:v>385.0</c:v>
                </c:pt>
                <c:pt idx="22">
                  <c:v>299.0</c:v>
                </c:pt>
                <c:pt idx="23">
                  <c:v>205.0</c:v>
                </c:pt>
                <c:pt idx="24">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179.0</a:t>
                    </a:r>
                  </a:p>
                </c:rich>
              </c:tx>
              <c:showLegendKey val="0"/>
              <c:showVal val="1"/>
              <c:showCatName val="0"/>
              <c:showSerName val="0"/>
              <c:showPercent val="0"/>
              <c:showBubbleSize val="0"/>
            </c:dLbl>
            <c:dLbl>
              <c:idx val="15"/>
              <c:tx>
                <c:rich>
                  <a:bodyPr/>
                  <a:lstStyle/>
                  <a:p>
                    <a:r>
                      <a:t>179.0</a:t>
                    </a:r>
                  </a:p>
                </c:rich>
              </c:tx>
              <c:showLegendKey val="0"/>
              <c:showVal val="1"/>
              <c:showCatName val="0"/>
              <c:showSerName val="0"/>
              <c:showPercent val="0"/>
              <c:showBubbleSize val="0"/>
            </c:dLbl>
            <c:dLbl>
              <c:idx val="16"/>
              <c:tx>
                <c:rich>
                  <a:bodyPr/>
                  <a:lstStyle/>
                  <a:p>
                    <a:r>
                      <a:t>105.0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205.0</a:t>
                    </a:r>
                  </a:p>
                </c:rich>
              </c:tx>
              <c:showLegendKey val="0"/>
              <c:showVal val="1"/>
              <c:showCatName val="0"/>
              <c:showSerName val="0"/>
              <c:showPercent val="0"/>
              <c:showBubbleSize val="0"/>
            </c:dLbl>
            <c:dLbl>
              <c:idx val="19"/>
              <c:tx>
                <c:rich>
                  <a:bodyPr/>
                  <a:lstStyle/>
                  <a:p>
                    <a:r>
                      <a:t>350.0</a:t>
                    </a:r>
                  </a:p>
                </c:rich>
              </c:tx>
              <c:showLegendKey val="0"/>
              <c:showVal val="1"/>
              <c:showCatName val="0"/>
              <c:showSerName val="0"/>
              <c:showPercent val="0"/>
              <c:showBubbleSize val="0"/>
            </c:dLbl>
            <c:dLbl>
              <c:idx val="20"/>
              <c:tx>
                <c:rich>
                  <a:bodyPr/>
                  <a:lstStyle/>
                  <a:p>
                    <a:r>
                      <a:t>350.0</a:t>
                    </a:r>
                  </a:p>
                </c:rich>
              </c:tx>
              <c:showLegendKey val="0"/>
              <c:showVal val="1"/>
              <c:showCatName val="0"/>
              <c:showSerName val="0"/>
              <c:showPercent val="0"/>
              <c:showBubbleSize val="0"/>
            </c:dLbl>
            <c:dLbl>
              <c:idx val="21"/>
              <c:tx>
                <c:rich>
                  <a:bodyPr/>
                  <a:lstStyle/>
                  <a:p>
                    <a:r>
                      <a:t>125.0</a:t>
                    </a:r>
                  </a:p>
                </c:rich>
              </c:tx>
              <c:showLegendKey val="0"/>
              <c:showVal val="1"/>
              <c:showCatName val="0"/>
              <c:showSerName val="0"/>
              <c:showPercent val="0"/>
              <c:showBubbleSize val="0"/>
            </c:dLbl>
            <c:dLbl>
              <c:idx val="22"/>
              <c:tx>
                <c:rich>
                  <a:bodyPr/>
                  <a:lstStyle/>
                  <a:p>
                    <a:r>
                      <a:t>385.0</a:t>
                    </a:r>
                  </a:p>
                </c:rich>
              </c:tx>
              <c:showLegendKey val="0"/>
              <c:showVal val="1"/>
              <c:showCatName val="0"/>
              <c:showSerName val="0"/>
              <c:showPercent val="0"/>
              <c:showBubbleSize val="0"/>
            </c:dLbl>
            <c:dLbl>
              <c:idx val="23"/>
              <c:tx>
                <c:rich>
                  <a:bodyPr/>
                  <a:lstStyle/>
                  <a:p>
                    <a:r>
                      <a:t>299.0</a:t>
                    </a:r>
                  </a:p>
                </c:rich>
              </c:tx>
              <c:showLegendKey val="0"/>
              <c:showVal val="1"/>
              <c:showCatName val="0"/>
              <c:showSerName val="0"/>
              <c:showPercent val="0"/>
              <c:showBubbleSize val="0"/>
            </c:dLbl>
            <c:dLbl>
              <c:idx val="24"/>
              <c:tx>
                <c:rich>
                  <a:bodyPr/>
                  <a:lstStyle/>
                  <a:p>
                    <a:r>
                      <a:t>205.0</a:t>
                    </a:r>
                  </a:p>
                </c:rich>
              </c:tx>
              <c:showLegendKey val="0"/>
              <c:showVal val="1"/>
              <c:showCatName val="0"/>
              <c:showSerName val="0"/>
              <c:showPercent val="0"/>
              <c:showBubbleSize val="0"/>
            </c:dLbl>
            <c:dLbl>
              <c:idx val="25"/>
              <c:tx>
                <c:rich>
                  <a:bodyPr/>
                  <a:lstStyle/>
                  <a:p>
                    <a:r>
                      <a:t>105.0</a:t>
                    </a:r>
                  </a:p>
                </c:rich>
              </c:tx>
              <c:showLegendKey val="0"/>
              <c:showVal val="1"/>
              <c:showCatName val="0"/>
              <c:showSerName val="0"/>
              <c:showPercent val="0"/>
              <c:showBubbleSize val="0"/>
            </c:dLbl>
            <c:dLbl>
              <c:idx val="26"/>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Sheet1!$A$2:$A$28</c:f>
              <c:strCache>
                <c:ptCount val="2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pt idx="13">
                  <c:v>Edgewell Beauty Care Antioxidant Sunscreen Adults Cosmetics Liquido 50+ 50Ml</c:v>
                </c:pt>
                <c:pt idx="14">
                  <c:v>Edgewell Beauty Care Matte Sunscreen Adults Cosmetics Liquido 30 50Ml</c:v>
                </c:pt>
                <c:pt idx="15">
                  <c:v>Edgewell Beauty Care Sensitive Sunscreen Adults Cosmetics Liquido 50+ 50Ml</c:v>
                </c:pt>
                <c:pt idx="16">
                  <c:v>Edgewell Hawaiian Tropic Island Sport Sunscreen Adults Sport Liquido 50 60Ml</c:v>
                </c:pt>
                <c:pt idx="17">
                  <c:v>Edgewell Hawaiian Tropic Other Sunscreen Adults Cosmetics Crema 50+ 240Ml</c:v>
                </c:pt>
                <c:pt idx="18">
                  <c:v>Edgewell Hawaiian Tropic Ozono Sunscreen Adults Cosmetics Liquido 50+ 120Ml</c:v>
                </c:pt>
                <c:pt idx="19">
                  <c:v>Edgewell Hawaiian Tropic Ozono Sunscreen Adults Cosmetics Liquido 50+ 180Ml</c:v>
                </c:pt>
                <c:pt idx="20">
                  <c:v>Edgewell Hawaiian Tropic Ozono Sunscreen Adults Cosmetics Liquido 50+ 240Ml</c:v>
                </c:pt>
                <c:pt idx="21">
                  <c:v>Edgewell Hawaiian Tropic Ozono Sunscreen Adults Cosmetics Liquido 50+ 90Ml</c:v>
                </c:pt>
                <c:pt idx="22">
                  <c:v>Edgewell Hawaiian Tropic Ozono Sunscreen Adults Cosmetics Spray Liquido 50+ 180Ml</c:v>
                </c:pt>
                <c:pt idx="23">
                  <c:v>Edgewell Hawaiian Tropic Sheer Touch Sunscreen Adults Cosmetics Crema 30 - 49 240Ml</c:v>
                </c:pt>
                <c:pt idx="24">
                  <c:v>Edgewell Hawaiian Tropic Sheer Touch Sunscreen Adults Cosmetics Crema 50 120Ml</c:v>
                </c:pt>
                <c:pt idx="25">
                  <c:v>Edgewell Hawaiian Tropic Sheer Touch Sunscreen Adults Cosmetics Liquido 30 - 49 60Ml</c:v>
                </c:pt>
                <c:pt idx="26">
                  <c:v>Edgewell Hawaiian Tropic Tanning Sunscreen Adults Cosmetics Spray Liquido 15 - 19 220Ml</c:v>
                </c:pt>
              </c:strCache>
            </c:strRef>
          </c:cat>
          <c:val>
            <c:numRef>
              <c:f>Sheet1!$B$2:$B$28</c:f>
              <c:numCache>
                <c:formatCode>General</c:formatCode>
                <c:ptCount val="27"/>
                <c:pt idx="0">
                  <c:v>310.0</c:v>
                </c:pt>
                <c:pt idx="1">
                  <c:v>305.0</c:v>
                </c:pt>
                <c:pt idx="2">
                  <c:v>349.0</c:v>
                </c:pt>
                <c:pt idx="3">
                  <c:v>305.0</c:v>
                </c:pt>
                <c:pt idx="4">
                  <c:v>367.5</c:v>
                </c:pt>
                <c:pt idx="5">
                  <c:v>305.0</c:v>
                </c:pt>
                <c:pt idx="6">
                  <c:v>335.0</c:v>
                </c:pt>
                <c:pt idx="7">
                  <c:v>385.0</c:v>
                </c:pt>
                <c:pt idx="8">
                  <c:v>305.0</c:v>
                </c:pt>
                <c:pt idx="9">
                  <c:v>310.0</c:v>
                </c:pt>
                <c:pt idx="10">
                  <c:v>249.0</c:v>
                </c:pt>
                <c:pt idx="11">
                  <c:v>242.0</c:v>
                </c:pt>
                <c:pt idx="12">
                  <c:v>215.0</c:v>
                </c:pt>
                <c:pt idx="13">
                  <c:v>179.0</c:v>
                </c:pt>
                <c:pt idx="14">
                  <c:v>179.0</c:v>
                </c:pt>
                <c:pt idx="15">
                  <c:v>179.0</c:v>
                </c:pt>
                <c:pt idx="16">
                  <c:v>105.0</c:v>
                </c:pt>
                <c:pt idx="17">
                  <c:v>350.0</c:v>
                </c:pt>
                <c:pt idx="18">
                  <c:v>205.0</c:v>
                </c:pt>
                <c:pt idx="19">
                  <c:v>350.0</c:v>
                </c:pt>
                <c:pt idx="20">
                  <c:v>350.0</c:v>
                </c:pt>
                <c:pt idx="21">
                  <c:v>125.0</c:v>
                </c:pt>
                <c:pt idx="22">
                  <c:v>385.0</c:v>
                </c:pt>
                <c:pt idx="23">
                  <c:v>299.0</c:v>
                </c:pt>
                <c:pt idx="24">
                  <c:v>205.0</c:v>
                </c:pt>
                <c:pt idx="25">
                  <c:v>105.0</c:v>
                </c:pt>
                <c:pt idx="26">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dLbl>
              <c:idx val="14"/>
              <c:tx>
                <c:rich>
                  <a:bodyPr/>
                  <a:lstStyle/>
                  <a:p>
                    <a:r>
                      <a:t>659.0</a:t>
                    </a:r>
                  </a:p>
                </c:rich>
              </c:tx>
              <c:showLegendKey val="0"/>
              <c:showVal val="1"/>
              <c:showCatName val="0"/>
              <c:showSerName val="0"/>
              <c:showPercent val="0"/>
              <c:showBubbleSize val="0"/>
            </c:dLbl>
            <c:dLbl>
              <c:idx val="15"/>
              <c:tx>
                <c:rich>
                  <a:bodyPr/>
                  <a:lstStyle/>
                  <a:p>
                    <a:r>
                      <a:t>719.0</a:t>
                    </a:r>
                  </a:p>
                </c:rich>
              </c:tx>
              <c:showLegendKey val="0"/>
              <c:showVal val="1"/>
              <c:showCatName val="0"/>
              <c:showSerName val="0"/>
              <c:showPercent val="0"/>
              <c:showBubbleSize val="0"/>
            </c:dLbl>
            <c:dLbl>
              <c:idx val="16"/>
              <c:tx>
                <c:rich>
                  <a:bodyPr/>
                  <a:lstStyle/>
                  <a:p>
                    <a:r>
                      <a:t>683.48</a:t>
                    </a:r>
                  </a:p>
                </c:rich>
              </c:tx>
              <c:showLegendKey val="0"/>
              <c:showVal val="1"/>
              <c:showCatName val="0"/>
              <c:showSerName val="0"/>
              <c:showPercent val="0"/>
              <c:showBubbleSize val="0"/>
            </c:dLbl>
            <c:dLbl>
              <c:idx val="17"/>
              <c:tx>
                <c:rich>
                  <a:bodyPr/>
                  <a:lstStyle/>
                  <a:p>
                    <a:r>
                      <a:t>616.0</a:t>
                    </a:r>
                  </a:p>
                </c:rich>
              </c:tx>
              <c:showLegendKey val="0"/>
              <c:showVal val="1"/>
              <c:showCatName val="0"/>
              <c:showSerName val="0"/>
              <c:showPercent val="0"/>
              <c:showBubbleSize val="0"/>
            </c:dLbl>
            <c:dLbl>
              <c:idx val="18"/>
              <c:tx>
                <c:rich>
                  <a:bodyPr/>
                  <a:lstStyle/>
                  <a:p>
                    <a:r>
                      <a:t>590.0</a:t>
                    </a:r>
                  </a:p>
                </c:rich>
              </c:tx>
              <c:showLegendKey val="0"/>
              <c:showVal val="1"/>
              <c:showCatName val="0"/>
              <c:showSerName val="0"/>
              <c:showPercent val="0"/>
              <c:showBubbleSize val="0"/>
            </c:dLbl>
            <c:dLbl>
              <c:idx val="19"/>
              <c:tx>
                <c:rich>
                  <a:bodyPr/>
                  <a:lstStyle/>
                  <a:p>
                    <a:r>
                      <a:t>637.5</a:t>
                    </a:r>
                  </a:p>
                </c:rich>
              </c:tx>
              <c:showLegendKey val="0"/>
              <c:showVal val="1"/>
              <c:showCatName val="0"/>
              <c:showSerName val="0"/>
              <c:showPercent val="0"/>
              <c:showBubbleSize val="0"/>
            </c:dLbl>
            <c:dLbl>
              <c:idx val="20"/>
              <c:tx>
                <c:rich>
                  <a:bodyPr/>
                  <a:lstStyle/>
                  <a:p>
                    <a:r>
                      <a:t>719.0</a:t>
                    </a:r>
                  </a:p>
                </c:rich>
              </c:tx>
              <c:showLegendKey val="0"/>
              <c:showVal val="1"/>
              <c:showCatName val="0"/>
              <c:showSerName val="0"/>
              <c:showPercent val="0"/>
              <c:showBubbleSize val="0"/>
            </c:dLbl>
            <c:dLbl>
              <c:idx val="21"/>
              <c:tx>
                <c:rich>
                  <a:bodyPr/>
                  <a:lstStyle/>
                  <a:p>
                    <a:r>
                      <a:t>669.0</a:t>
                    </a:r>
                  </a:p>
                </c:rich>
              </c:tx>
              <c:showLegendKey val="0"/>
              <c:showVal val="1"/>
              <c:showCatName val="0"/>
              <c:showSerName val="0"/>
              <c:showPercent val="0"/>
              <c:showBubbleSize val="0"/>
            </c:dLbl>
            <c:dLbl>
              <c:idx val="22"/>
              <c:tx>
                <c:rich>
                  <a:bodyPr/>
                  <a:lstStyle/>
                  <a:p>
                    <a:r>
                      <a:t>709.0</a:t>
                    </a:r>
                  </a:p>
                </c:rich>
              </c:tx>
              <c:showLegendKey val="0"/>
              <c:showVal val="1"/>
              <c:showCatName val="0"/>
              <c:showSerName val="0"/>
              <c:showPercent val="0"/>
              <c:showBubbleSize val="0"/>
            </c:dLbl>
            <c:dLbl>
              <c:idx val="23"/>
              <c:tx>
                <c:rich>
                  <a:bodyPr/>
                  <a:lstStyle/>
                  <a:p>
                    <a:r>
                      <a:t>600.0</a:t>
                    </a:r>
                  </a:p>
                </c:rich>
              </c:tx>
              <c:showLegendKey val="0"/>
              <c:showVal val="1"/>
              <c:showCatName val="0"/>
              <c:showSerName val="0"/>
              <c:showPercent val="0"/>
              <c:showBubbleSize val="0"/>
            </c:dLbl>
            <c:dLbl>
              <c:idx val="24"/>
              <c:tx>
                <c:rich>
                  <a:bodyPr/>
                  <a:lstStyle/>
                  <a:p>
                    <a:r>
                      <a:t>594.89</a:t>
                    </a:r>
                  </a:p>
                </c:rich>
              </c:tx>
              <c:showLegendKey val="0"/>
              <c:showVal val="1"/>
              <c:showCatName val="0"/>
              <c:showSerName val="0"/>
              <c:showPercent val="0"/>
              <c:showBubbleSize val="0"/>
            </c:dLbl>
            <c:dLbl>
              <c:idx val="25"/>
              <c:tx>
                <c:rich>
                  <a:bodyPr/>
                  <a:lstStyle/>
                  <a:p>
                    <a:r>
                      <a:t>650.0</a:t>
                    </a:r>
                  </a:p>
                </c:rich>
              </c:tx>
              <c:showLegendKey val="0"/>
              <c:showVal val="1"/>
              <c:showCatName val="0"/>
              <c:showSerName val="0"/>
              <c:showPercent val="0"/>
              <c:showBubbleSize val="0"/>
            </c:dLbl>
            <c:dLbl>
              <c:idx val="26"/>
              <c:tx>
                <c:rich>
                  <a:bodyPr/>
                  <a:lstStyle/>
                  <a:p>
                    <a:r>
                      <a:t>829.0</a:t>
                    </a:r>
                  </a:p>
                </c:rich>
              </c:tx>
              <c:showLegendKey val="0"/>
              <c:showVal val="1"/>
              <c:showCatName val="0"/>
              <c:showSerName val="0"/>
              <c:showPercent val="0"/>
              <c:showBubbleSize val="0"/>
            </c:dLbl>
            <c:dLbl>
              <c:idx val="27"/>
              <c:tx>
                <c:rich>
                  <a:bodyPr/>
                  <a:lstStyle/>
                  <a:p>
                    <a:r>
                      <a:t>752.33</a:t>
                    </a:r>
                  </a:p>
                </c:rich>
              </c:tx>
              <c:showLegendKey val="0"/>
              <c:showVal val="1"/>
              <c:showCatName val="0"/>
              <c:showSerName val="0"/>
              <c:showPercent val="0"/>
              <c:showBubbleSize val="0"/>
            </c:dLbl>
            <c:dLbl>
              <c:idx val="28"/>
              <c:tx>
                <c:rich>
                  <a:bodyPr/>
                  <a:lstStyle/>
                  <a:p>
                    <a:r>
                      <a:t>586.37</a:t>
                    </a:r>
                  </a:p>
                </c:rich>
              </c:tx>
              <c:showLegendKey val="0"/>
              <c:showVal val="1"/>
              <c:showCatName val="0"/>
              <c:showSerName val="0"/>
              <c:showPercent val="0"/>
              <c:showBubbleSize val="0"/>
            </c:dLbl>
            <c:dLbl>
              <c:idx val="29"/>
              <c:tx>
                <c:rich>
                  <a:bodyPr/>
                  <a:lstStyle/>
                  <a:p>
                    <a:r>
                      <a:t>549.0</a:t>
                    </a:r>
                  </a:p>
                </c:rich>
              </c:tx>
              <c:showLegendKey val="0"/>
              <c:showVal val="1"/>
              <c:showCatName val="0"/>
              <c:showSerName val="0"/>
              <c:showPercent val="0"/>
              <c:showBubbleSize val="0"/>
            </c:dLbl>
            <c:dLbl>
              <c:idx val="30"/>
              <c:tx>
                <c:rich>
                  <a:bodyPr/>
                  <a:lstStyle/>
                  <a:p>
                    <a:r>
                      <a:t>689.0</a:t>
                    </a:r>
                  </a:p>
                </c:rich>
              </c:tx>
              <c:showLegendKey val="0"/>
              <c:showVal val="1"/>
              <c:showCatName val="0"/>
              <c:showSerName val="0"/>
              <c:showPercent val="0"/>
              <c:showBubbleSize val="0"/>
            </c:dLbl>
            <c:dLbl>
              <c:idx val="31"/>
              <c:tx>
                <c:rich>
                  <a:bodyPr/>
                  <a:lstStyle/>
                  <a:p>
                    <a:r>
                      <a:t>672.3</a:t>
                    </a:r>
                  </a:p>
                </c:rich>
              </c:tx>
              <c:showLegendKey val="0"/>
              <c:showVal val="1"/>
              <c:showCatName val="0"/>
              <c:showSerName val="0"/>
              <c:showPercent val="0"/>
              <c:showBubbleSize val="0"/>
            </c:dLbl>
            <c:dLbl>
              <c:idx val="32"/>
              <c:tx>
                <c:rich>
                  <a:bodyPr/>
                  <a:lstStyle/>
                  <a:p>
                    <a:r>
                      <a:t>254.33</a:t>
                    </a:r>
                  </a:p>
                </c:rich>
              </c:tx>
              <c:showLegendKey val="0"/>
              <c:showVal val="1"/>
              <c:showCatName val="0"/>
              <c:showSerName val="0"/>
              <c:showPercent val="0"/>
              <c:showBubbleSize val="0"/>
            </c:dLbl>
            <c:dLbl>
              <c:idx val="33"/>
              <c:tx>
                <c:rich>
                  <a:bodyPr/>
                  <a:lstStyle/>
                  <a:p>
                    <a:r>
                      <a:t>319.0</a:t>
                    </a:r>
                  </a:p>
                </c:rich>
              </c:tx>
              <c:showLegendKey val="0"/>
              <c:showVal val="1"/>
              <c:showCatName val="0"/>
              <c:showSerName val="0"/>
              <c:showPercent val="0"/>
              <c:showBubbleSize val="0"/>
            </c:dLbl>
            <c:dLbl>
              <c:idx val="34"/>
              <c:tx>
                <c:rich>
                  <a:bodyPr/>
                  <a:lstStyle/>
                  <a:p>
                    <a:r>
                      <a:t>220.0</a:t>
                    </a:r>
                  </a:p>
                </c:rich>
              </c:tx>
              <c:showLegendKey val="0"/>
              <c:showVal val="1"/>
              <c:showCatName val="0"/>
              <c:showSerName val="0"/>
              <c:showPercent val="0"/>
              <c:showBubbleSize val="0"/>
            </c:dLbl>
            <c:dLbl>
              <c:idx val="35"/>
              <c:tx>
                <c:rich>
                  <a:bodyPr/>
                  <a:lstStyle/>
                  <a:p>
                    <a:r>
                      <a:t>286.0</a:t>
                    </a:r>
                  </a:p>
                </c:rich>
              </c:tx>
              <c:showLegendKey val="0"/>
              <c:showVal val="1"/>
              <c:showCatName val="0"/>
              <c:showSerName val="0"/>
              <c:showPercent val="0"/>
              <c:showBubbleSize val="0"/>
            </c:dLbl>
            <c:dLbl>
              <c:idx val="36"/>
              <c:tx>
                <c:rich>
                  <a:bodyPr/>
                  <a:lstStyle/>
                  <a:p>
                    <a:r>
                      <a:t>311.0</a:t>
                    </a:r>
                  </a:p>
                </c:rich>
              </c:tx>
              <c:showLegendKey val="0"/>
              <c:showVal val="1"/>
              <c:showCatName val="0"/>
              <c:showSerName val="0"/>
              <c:showPercent val="0"/>
              <c:showBubbleSize val="0"/>
            </c:dLbl>
            <c:dLbl>
              <c:idx val="37"/>
              <c:tx>
                <c:rich>
                  <a:bodyPr/>
                  <a:lstStyle/>
                  <a:p>
                    <a:r>
                      <a:t>423.9</a:t>
                    </a:r>
                  </a:p>
                </c:rich>
              </c:tx>
              <c:showLegendKey val="0"/>
              <c:showVal val="1"/>
              <c:showCatName val="0"/>
              <c:showSerName val="0"/>
              <c:showPercent val="0"/>
              <c:showBubbleSize val="0"/>
            </c:dLbl>
            <c:dLbl>
              <c:idx val="38"/>
              <c:tx>
                <c:rich>
                  <a:bodyPr/>
                  <a:lstStyle/>
                  <a:p>
                    <a:r>
                      <a:t>278.0</a:t>
                    </a:r>
                  </a:p>
                </c:rich>
              </c:tx>
              <c:showLegendKey val="0"/>
              <c:showVal val="1"/>
              <c:showCatName val="0"/>
              <c:showSerName val="0"/>
              <c:showPercent val="0"/>
              <c:showBubbleSize val="0"/>
            </c:dLbl>
            <c:dLbl>
              <c:idx val="39"/>
              <c:tx>
                <c:rich>
                  <a:bodyPr/>
                  <a:lstStyle/>
                  <a:p>
                    <a:r>
                      <a:t>393.9</a:t>
                    </a:r>
                  </a:p>
                </c:rich>
              </c:tx>
              <c:showLegendKey val="0"/>
              <c:showVal val="1"/>
              <c:showCatName val="0"/>
              <c:showSerName val="0"/>
              <c:showPercent val="0"/>
              <c:showBubbleSize val="0"/>
            </c:dLbl>
            <c:dLbl>
              <c:idx val="40"/>
              <c:tx>
                <c:rich>
                  <a:bodyPr/>
                  <a:lstStyle/>
                  <a:p>
                    <a:r>
                      <a:t>188.0</a:t>
                    </a:r>
                  </a:p>
                </c:rich>
              </c:tx>
              <c:showLegendKey val="0"/>
              <c:showVal val="1"/>
              <c:showCatName val="0"/>
              <c:showSerName val="0"/>
              <c:showPercent val="0"/>
              <c:showBubbleSize val="0"/>
            </c:dLbl>
            <c:dLbl>
              <c:idx val="41"/>
              <c:tx>
                <c:rich>
                  <a:bodyPr/>
                  <a:lstStyle/>
                  <a:p>
                    <a:r>
                      <a:t>326.0</a:t>
                    </a:r>
                  </a:p>
                </c:rich>
              </c:tx>
              <c:showLegendKey val="0"/>
              <c:showVal val="1"/>
              <c:showCatName val="0"/>
              <c:showSerName val="0"/>
              <c:showPercent val="0"/>
              <c:showBubbleSize val="0"/>
            </c:dLbl>
            <c:dLbl>
              <c:idx val="42"/>
              <c:tx>
                <c:rich>
                  <a:bodyPr/>
                  <a:lstStyle/>
                  <a:p>
                    <a:r>
                      <a:t>349.0</a:t>
                    </a:r>
                  </a:p>
                </c:rich>
              </c:tx>
              <c:showLegendKey val="0"/>
              <c:showVal val="1"/>
              <c:showCatName val="0"/>
              <c:showSerName val="0"/>
              <c:showPercent val="0"/>
              <c:showBubbleSize val="0"/>
            </c:dLbl>
            <c:dLbl>
              <c:idx val="43"/>
              <c:tx>
                <c:rich>
                  <a:bodyPr/>
                  <a:lstStyle/>
                  <a:p>
                    <a:r>
                      <a:t>310.0</a:t>
                    </a:r>
                  </a:p>
                </c:rich>
              </c:tx>
              <c:showLegendKey val="0"/>
              <c:showVal val="1"/>
              <c:showCatName val="0"/>
              <c:showSerName val="0"/>
              <c:showPercent val="0"/>
              <c:showBubbleSize val="0"/>
            </c:dLbl>
            <c:dLbl>
              <c:idx val="44"/>
              <c:tx>
                <c:rich>
                  <a:bodyPr/>
                  <a:lstStyle/>
                  <a:p>
                    <a:r>
                      <a:t>365.0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Sheet1!$A$2:$A$46</c:f>
              <c:strCache>
                <c:ptCount val="45"/>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pt idx="14">
                  <c:v>Isdin Isdin Sunscreen Adults Derma Aceite 30 200Ml</c:v>
                </c:pt>
                <c:pt idx="15">
                  <c:v>Isdin Isdin Sunscreen Adults Derma Crema 30 50Ml</c:v>
                </c:pt>
                <c:pt idx="16">
                  <c:v>Isdin Isdin Sunscreen Adults Derma Crema 50 50Ml</c:v>
                </c:pt>
                <c:pt idx="17">
                  <c:v>Isdin Isdin Sunscreen Adults Derma Crema 50+ 50Ml</c:v>
                </c:pt>
                <c:pt idx="18">
                  <c:v>Isdin Isdin Sunscreen Adults Derma Fluido 50+ 50Ml</c:v>
                </c:pt>
                <c:pt idx="19">
                  <c:v>Isdin Isdin Sunscreen Adults Derma Gel 50+ 250Ml</c:v>
                </c:pt>
                <c:pt idx="20">
                  <c:v>Isdin Isdin Sunscreen Adults Derma Liquido 30 - 49 50Ml</c:v>
                </c:pt>
                <c:pt idx="21">
                  <c:v>Isdin Isdin Sunscreen Adults Derma Locion 50+ 200Ml</c:v>
                </c:pt>
                <c:pt idx="22">
                  <c:v>Isdin Isdin Sunscreen Adults Derma Spray Aceite 50 200Ml</c:v>
                </c:pt>
                <c:pt idx="23">
                  <c:v>Isdin Isdin Sunscreen Adults Derma Spray Liquido 50 100Ml</c:v>
                </c:pt>
                <c:pt idx="24">
                  <c:v>Isdin Isdin Sunscreen Adults Derma Stick 50 10Ml</c:v>
                </c:pt>
                <c:pt idx="25">
                  <c:v>Isdin Isdin Sunscreen Baby Derma Fluido 50 50Ml</c:v>
                </c:pt>
                <c:pt idx="26">
                  <c:v>L'Oreal La Roche-Posay Sunscreen Adults Derma Crema 50+ 250Ml</c:v>
                </c:pt>
                <c:pt idx="27">
                  <c:v>L'Oreal La Roche-Posay Sunscreen Adults Derma Crema 50+ 50Ml</c:v>
                </c:pt>
                <c:pt idx="28">
                  <c:v>L'Oreal La Roche-Posay Sunscreen Adults Derma Fluido 50+ 50Ml</c:v>
                </c:pt>
                <c:pt idx="29">
                  <c:v>L'Oreal La Roche-Posay Sunscreen Adults Derma Gel 50+ 50Ml</c:v>
                </c:pt>
                <c:pt idx="30">
                  <c:v>L'Oreal La Roche-Posay Sunscreen Adults Derma Liquido 50+ 50Ml</c:v>
                </c:pt>
                <c:pt idx="31">
                  <c:v>L'Oreal La Roche-Posay Sunscreen Adults Derma Spray Aceite 50 75Ml</c:v>
                </c:pt>
                <c:pt idx="32">
                  <c:v>Beiersdorf Nivea Sunscreen Adults Cosmetics Crema 50 50Ml</c:v>
                </c:pt>
                <c:pt idx="33">
                  <c:v>Beiersdorf Nivea Sunscreen Adults Cosmetics Crema 50+ 200Ml</c:v>
                </c:pt>
                <c:pt idx="34">
                  <c:v>Beiersdorf Nivea Sunscreen Adults Cosmetics Crema 50+ 40Ml</c:v>
                </c:pt>
                <c:pt idx="35">
                  <c:v>Beiersdorf Nivea Sunscreen Adults Cosmetics Crema 50+ 50Ml</c:v>
                </c:pt>
                <c:pt idx="36">
                  <c:v>Beiersdorf Nivea Sunscreen Adults Cosmetics Fluido 50+ 40Ml</c:v>
                </c:pt>
                <c:pt idx="37">
                  <c:v>Beiersdorf Nivea Sunscreen Adults Cosmetics Gel 50+ 200Ml</c:v>
                </c:pt>
                <c:pt idx="38">
                  <c:v>Beiersdorf Nivea Sunscreen Adults Cosmetics Liquido 30 - 49 200Ml</c:v>
                </c:pt>
                <c:pt idx="39">
                  <c:v>Beiersdorf Nivea Sunscreen Adults Cosmetics Liquido 50 200Ml</c:v>
                </c:pt>
                <c:pt idx="40">
                  <c:v>Beiersdorf Nivea Sunscreen Adults Cosmetics Liquido 50+ 125Ml</c:v>
                </c:pt>
                <c:pt idx="41">
                  <c:v>Beiersdorf Nivea Sunscreen Adults Cosmetics Spray Liquido 50 200Ml</c:v>
                </c:pt>
                <c:pt idx="42">
                  <c:v>Beiersdorf Nivea Sunscreen Kids Cosmetics Gel 50+ 150Ml</c:v>
                </c:pt>
                <c:pt idx="43">
                  <c:v>Beiersdorf Nivea Sunscreen Kids Cosmetics Liquido 50+ 200Ml</c:v>
                </c:pt>
                <c:pt idx="44">
                  <c:v>Beiersdorf Nivea Sunscreen Kids Cosmetics Spray Liquido 50+ 200Ml</c:v>
                </c:pt>
              </c:strCache>
            </c:strRef>
          </c:cat>
          <c:val>
            <c:numRef>
              <c:f>Sheet1!$B$2:$B$46</c:f>
              <c:numCache>
                <c:formatCode>General</c:formatCode>
                <c:ptCount val="45"/>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pt idx="14">
                  <c:v>659.0</c:v>
                </c:pt>
                <c:pt idx="15">
                  <c:v>719.0</c:v>
                </c:pt>
                <c:pt idx="16">
                  <c:v>683.48</c:v>
                </c:pt>
                <c:pt idx="17">
                  <c:v>616.0</c:v>
                </c:pt>
                <c:pt idx="18">
                  <c:v>590.0</c:v>
                </c:pt>
                <c:pt idx="19">
                  <c:v>637.5</c:v>
                </c:pt>
                <c:pt idx="20">
                  <c:v>719.0</c:v>
                </c:pt>
                <c:pt idx="21">
                  <c:v>669.0</c:v>
                </c:pt>
                <c:pt idx="22">
                  <c:v>709.0</c:v>
                </c:pt>
                <c:pt idx="23">
                  <c:v>600.0</c:v>
                </c:pt>
                <c:pt idx="24">
                  <c:v>594.89</c:v>
                </c:pt>
                <c:pt idx="25">
                  <c:v>650.0</c:v>
                </c:pt>
                <c:pt idx="26">
                  <c:v>829.0</c:v>
                </c:pt>
                <c:pt idx="27">
                  <c:v>752.33</c:v>
                </c:pt>
                <c:pt idx="28">
                  <c:v>586.37</c:v>
                </c:pt>
                <c:pt idx="29">
                  <c:v>549.0</c:v>
                </c:pt>
                <c:pt idx="30">
                  <c:v>689.0</c:v>
                </c:pt>
                <c:pt idx="31">
                  <c:v>672.3</c:v>
                </c:pt>
                <c:pt idx="32">
                  <c:v>254.33</c:v>
                </c:pt>
                <c:pt idx="33">
                  <c:v>319.0</c:v>
                </c:pt>
                <c:pt idx="34">
                  <c:v>220.0</c:v>
                </c:pt>
                <c:pt idx="35">
                  <c:v>286.0</c:v>
                </c:pt>
                <c:pt idx="36">
                  <c:v>311.0</c:v>
                </c:pt>
                <c:pt idx="37">
                  <c:v>423.9</c:v>
                </c:pt>
                <c:pt idx="38">
                  <c:v>278.0</c:v>
                </c:pt>
                <c:pt idx="39">
                  <c:v>393.9</c:v>
                </c:pt>
                <c:pt idx="40">
                  <c:v>188.0</c:v>
                </c:pt>
                <c:pt idx="41">
                  <c:v>326.0</c:v>
                </c:pt>
                <c:pt idx="42">
                  <c:v>349.0</c:v>
                </c:pt>
                <c:pt idx="43">
                  <c:v>310.0</c:v>
                </c:pt>
                <c:pt idx="44">
                  <c:v>365.0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125.0</a:t>
                    </a:r>
                  </a:p>
                </c:rich>
              </c:tx>
              <c:showLegendKey val="0"/>
              <c:showVal val="1"/>
              <c:showCatName val="0"/>
              <c:showSerName val="0"/>
              <c:showPercent val="0"/>
              <c:showBubbleSize val="0"/>
            </c:dLbl>
            <c:dLbl>
              <c:idx val="17"/>
              <c:tx>
                <c:rich>
                  <a:bodyPr/>
                  <a:lstStyle/>
                  <a:p>
                    <a:r>
                      <a:t>385.0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205.0</a:t>
                    </a:r>
                  </a:p>
                </c:rich>
              </c:tx>
              <c:showLegendKey val="0"/>
              <c:showVal val="1"/>
              <c:showCatName val="0"/>
              <c:showSerName val="0"/>
              <c:showPercent val="0"/>
              <c:showBubbleSize val="0"/>
            </c:dLbl>
            <c:dLbl>
              <c:idx val="2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Beauty Care Antioxidant Sunscreen Adults Cosmetics Liquido 50+ 50Ml</c:v>
                </c:pt>
                <c:pt idx="11">
                  <c:v>Edgewell Beauty Care Sensitive Sunscreen Adults Cosmetics Liquido 50+ 50Ml</c:v>
                </c:pt>
                <c:pt idx="12">
                  <c:v>Edgewell Hawaiian Tropic Island Sport Sunscreen Adults Sport Liquido 50 60Ml</c:v>
                </c:pt>
                <c:pt idx="13">
                  <c:v>Edgewell Hawaiian Tropic Other Sunscreen Adults Cosmetics Crema 50+ 240Ml</c:v>
                </c:pt>
                <c:pt idx="14">
                  <c:v>Edgewell Hawaiian Tropic Ozono Sunscreen Adults Cosmetics Liquido 50+ 120Ml</c:v>
                </c:pt>
                <c:pt idx="15">
                  <c:v>Edgewell Hawaiian Tropic Ozono Sunscreen Adults Cosmetics Liquido 50+ 240Ml</c:v>
                </c:pt>
                <c:pt idx="16">
                  <c:v>Edgewell Hawaiian Tropic Ozono Sunscreen Adults Cosmetics Liquido 50+ 90Ml</c:v>
                </c:pt>
                <c:pt idx="17">
                  <c:v>Edgewell Hawaiian Tropic Ozono Sunscreen Adults Cosmetics Spray Liquido 50+ 180Ml</c:v>
                </c:pt>
                <c:pt idx="18">
                  <c:v>Edgewell Hawaiian Tropic Sheer Touch Sunscreen Adults Cosmetics Crema 30 - 49 240Ml</c:v>
                </c:pt>
                <c:pt idx="19">
                  <c:v>Edgewell Hawaiian Tropic Sheer Touch Sunscreen Adults Cosmetics Crema 50 120Ml</c:v>
                </c:pt>
                <c:pt idx="20">
                  <c:v>Edgewell Hawaiian Tropic Sheer Touch Sunscreen Adults Cosmetics Liquido 30 - 49 60Ml</c:v>
                </c:pt>
              </c:strCache>
            </c:strRef>
          </c:cat>
          <c:val>
            <c:numRef>
              <c:f>Sheet1!$B$2:$B$22</c:f>
              <c:numCache>
                <c:formatCode>General</c:formatCode>
                <c:ptCount val="21"/>
                <c:pt idx="0">
                  <c:v>310.0</c:v>
                </c:pt>
                <c:pt idx="1">
                  <c:v>305.0</c:v>
                </c:pt>
                <c:pt idx="2">
                  <c:v>349.0</c:v>
                </c:pt>
                <c:pt idx="3">
                  <c:v>305.0</c:v>
                </c:pt>
                <c:pt idx="4">
                  <c:v>367.5</c:v>
                </c:pt>
                <c:pt idx="5">
                  <c:v>305.0</c:v>
                </c:pt>
                <c:pt idx="6">
                  <c:v>335.0</c:v>
                </c:pt>
                <c:pt idx="7">
                  <c:v>385.0</c:v>
                </c:pt>
                <c:pt idx="8">
                  <c:v>305.0</c:v>
                </c:pt>
                <c:pt idx="9">
                  <c:v>310.0</c:v>
                </c:pt>
                <c:pt idx="10">
                  <c:v>179.0</c:v>
                </c:pt>
                <c:pt idx="11">
                  <c:v>179.0</c:v>
                </c:pt>
                <c:pt idx="12">
                  <c:v>105.0</c:v>
                </c:pt>
                <c:pt idx="13">
                  <c:v>350.0</c:v>
                </c:pt>
                <c:pt idx="14">
                  <c:v>205.0</c:v>
                </c:pt>
                <c:pt idx="15">
                  <c:v>350.0</c:v>
                </c:pt>
                <c:pt idx="16">
                  <c:v>125.0</c:v>
                </c:pt>
                <c:pt idx="17">
                  <c:v>385.0</c:v>
                </c:pt>
                <c:pt idx="18">
                  <c:v>299.0</c:v>
                </c:pt>
                <c:pt idx="19">
                  <c:v>205.0</c:v>
                </c:pt>
                <c:pt idx="2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179.0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125.0</a:t>
                    </a:r>
                  </a:p>
                </c:rich>
              </c:tx>
              <c:showLegendKey val="0"/>
              <c:showVal val="1"/>
              <c:showCatName val="0"/>
              <c:showSerName val="0"/>
              <c:showPercent val="0"/>
              <c:showBubbleSize val="0"/>
            </c:dLbl>
            <c:dLbl>
              <c:idx val="9"/>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Banana Boat Aqua Protect Sunscreen Adults Cosmetics Crema 50+ 236Ml</c:v>
                </c:pt>
                <c:pt idx="2">
                  <c:v>Edgewell Banana Boat Aqua Protect Sunscreen Adults Sport Crema 50+ 236Ml</c:v>
                </c:pt>
                <c:pt idx="3">
                  <c:v>Edgewell Banana Boat Banded Pack Banded Pack 2X Sunscreen Multi 50+ 236Ml</c:v>
                </c:pt>
                <c:pt idx="4">
                  <c:v>Edgewell Banana Boat Dry Balance Sunscreen Adults Sport Crema 50+ 180Ml</c:v>
                </c:pt>
                <c:pt idx="5">
                  <c:v>Edgewell Beauty Care Sensitive Sunscreen Adults Cosmetics Liquido 50+ 50Ml</c:v>
                </c:pt>
                <c:pt idx="6">
                  <c:v>Edgewell Hawaiian Tropic Other Sunscreen Adults Cosmetics Crema 50+ 240Ml</c:v>
                </c:pt>
                <c:pt idx="7">
                  <c:v>Edgewell Hawaiian Tropic Ozono Sunscreen Adults Cosmetics Liquido 50+ 240Ml</c:v>
                </c:pt>
                <c:pt idx="8">
                  <c:v>Edgewell Hawaiian Tropic Ozono Sunscreen Adults Cosmetics Liquido 50+ 90Ml</c:v>
                </c:pt>
                <c:pt idx="9">
                  <c:v>Edgewell Hawaiian Tropic Sheer Touch Sunscreen Adults Cosmetics Crema 50 120Ml</c:v>
                </c:pt>
              </c:strCache>
            </c:strRef>
          </c:cat>
          <c:val>
            <c:numRef>
              <c:f>Sheet1!$B$2:$B$11</c:f>
              <c:numCache>
                <c:formatCode>General</c:formatCode>
                <c:ptCount val="10"/>
                <c:pt idx="0">
                  <c:v>310.0</c:v>
                </c:pt>
                <c:pt idx="1">
                  <c:v>305.0</c:v>
                </c:pt>
                <c:pt idx="2">
                  <c:v>305.0</c:v>
                </c:pt>
                <c:pt idx="3">
                  <c:v>305.0</c:v>
                </c:pt>
                <c:pt idx="4">
                  <c:v>335.0</c:v>
                </c:pt>
                <c:pt idx="5">
                  <c:v>179.0</c:v>
                </c:pt>
                <c:pt idx="6">
                  <c:v>350.0</c:v>
                </c:pt>
                <c:pt idx="7">
                  <c:v>350.0</c:v>
                </c:pt>
                <c:pt idx="8">
                  <c:v>125.0</c:v>
                </c:pt>
                <c:pt idx="9">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242.0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105.0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205.0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Sheet1!$A$2:$A$23</c:f>
              <c:strCache>
                <c:ptCount val="22"/>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Kids Cosmetics Locion 50 180Ml</c:v>
                </c:pt>
                <c:pt idx="10">
                  <c:v>Edgewell Beauty Care Antioxidant Sunscreen Adults Cosmetics Liquido 50+ 50Ml</c:v>
                </c:pt>
                <c:pt idx="11">
                  <c:v>Edgewell Beauty Care Matte Sunscreen Adults Cosmetics Liquido 30 50Ml</c:v>
                </c:pt>
                <c:pt idx="12">
                  <c:v>Edgewell Beauty Care Sensitive Sunscreen Adults Cosmetics Liquido 50+ 50Ml</c:v>
                </c:pt>
                <c:pt idx="13">
                  <c:v>Edgewell Hawaiian Tropic Island Sport Sunscreen Adults Sport Liquido 50 60Ml</c:v>
                </c:pt>
                <c:pt idx="14">
                  <c:v>Edgewell Hawaiian Tropic Other Sunscreen Adults Cosmetics Crema 50+ 240Ml</c:v>
                </c:pt>
                <c:pt idx="15">
                  <c:v>Edgewell Hawaiian Tropic Ozono Sunscreen Adults Cosmetics Liquido 50+ 120Ml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strCache>
            </c:strRef>
          </c:cat>
          <c:val>
            <c:numRef>
              <c:f>Sheet1!$B$2:$B$23</c:f>
              <c:numCache>
                <c:formatCode>General</c:formatCode>
                <c:ptCount val="22"/>
                <c:pt idx="0">
                  <c:v>310.0</c:v>
                </c:pt>
                <c:pt idx="1">
                  <c:v>305.0</c:v>
                </c:pt>
                <c:pt idx="2">
                  <c:v>349.0</c:v>
                </c:pt>
                <c:pt idx="3">
                  <c:v>305.0</c:v>
                </c:pt>
                <c:pt idx="4">
                  <c:v>367.5</c:v>
                </c:pt>
                <c:pt idx="5">
                  <c:v>305.0</c:v>
                </c:pt>
                <c:pt idx="6">
                  <c:v>335.0</c:v>
                </c:pt>
                <c:pt idx="7">
                  <c:v>385.0</c:v>
                </c:pt>
                <c:pt idx="8">
                  <c:v>305.0</c:v>
                </c:pt>
                <c:pt idx="9">
                  <c:v>242.0</c:v>
                </c:pt>
                <c:pt idx="10">
                  <c:v>179.0</c:v>
                </c:pt>
                <c:pt idx="11">
                  <c:v>179.0</c:v>
                </c:pt>
                <c:pt idx="12">
                  <c:v>179.0</c:v>
                </c:pt>
                <c:pt idx="13">
                  <c:v>105.0</c:v>
                </c:pt>
                <c:pt idx="14">
                  <c:v>350.0</c:v>
                </c:pt>
                <c:pt idx="15">
                  <c:v>205.0</c:v>
                </c:pt>
                <c:pt idx="16">
                  <c:v>350.0</c:v>
                </c:pt>
                <c:pt idx="17">
                  <c:v>125.0</c:v>
                </c:pt>
                <c:pt idx="18">
                  <c:v>385.0</c:v>
                </c:pt>
                <c:pt idx="19">
                  <c:v>299.0</c:v>
                </c:pt>
                <c:pt idx="20">
                  <c:v>205.0</c:v>
                </c:pt>
                <c:pt idx="21">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Tanning Tanning Adults Cosmetics Spray Aceite 0 - 5 237Ml</c:v>
                </c:pt>
                <c:pt idx="1">
                  <c:v>Edgewell Hawaiian Tropic Carrot Tanning Adults Cosmetics Crema 10 - 14 240Ml</c:v>
                </c:pt>
              </c:strCache>
            </c:strRef>
          </c:cat>
          <c:val>
            <c:numRef>
              <c:f>Sheet1!$B$2:$B$3</c:f>
              <c:numCache>
                <c:formatCode>General</c:formatCode>
                <c:ptCount val="2"/>
                <c:pt idx="0">
                  <c:v>279.0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dLbl>
              <c:idx val="10"/>
              <c:tx>
                <c:rich>
                  <a:bodyPr/>
                  <a:lstStyle/>
                  <a:p>
                    <a:r>
                      <a:t>240.0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125.0</a:t>
                    </a:r>
                  </a:p>
                </c:rich>
              </c:tx>
              <c:showLegendKey val="0"/>
              <c:showVal val="1"/>
              <c:showCatName val="0"/>
              <c:showSerName val="0"/>
              <c:showPercent val="0"/>
              <c:showBubbleSize val="0"/>
            </c:dLbl>
            <c:dLbl>
              <c:idx val="20"/>
              <c:tx>
                <c:rich>
                  <a:bodyPr/>
                  <a:lstStyle/>
                  <a:p>
                    <a:r>
                      <a:t>385.0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105.0</a:t>
                    </a:r>
                  </a:p>
                </c:rich>
              </c:tx>
              <c:showLegendKey val="0"/>
              <c:showVal val="1"/>
              <c:showCatName val="0"/>
              <c:showSerName val="0"/>
              <c:showPercent val="0"/>
              <c:showBubbleSize val="0"/>
            </c:dLbl>
            <c:dLbl>
              <c:idx val="24"/>
              <c:tx>
                <c:rich>
                  <a:bodyPr/>
                  <a:lstStyle/>
                  <a:p>
                    <a:r>
                      <a:t>315.0</a:t>
                    </a:r>
                  </a:p>
                </c:rich>
              </c:tx>
              <c:showLegendKey val="0"/>
              <c:showVal val="1"/>
              <c:showCatName val="0"/>
              <c:showSerName val="0"/>
              <c:showPercent val="0"/>
              <c:showBubbleSize val="0"/>
            </c:dLbl>
            <c:dLbl>
              <c:idx val="25"/>
              <c:tx>
                <c:rich>
                  <a:bodyPr/>
                  <a:lstStyle/>
                  <a:p>
                    <a:r>
                      <a:t>819.0</a:t>
                    </a:r>
                  </a:p>
                </c:rich>
              </c:tx>
              <c:showLegendKey val="0"/>
              <c:showVal val="1"/>
              <c:showCatName val="0"/>
              <c:showSerName val="0"/>
              <c:showPercent val="0"/>
              <c:showBubbleSize val="0"/>
            </c:dLbl>
            <c:dLbl>
              <c:idx val="26"/>
              <c:tx>
                <c:rich>
                  <a:bodyPr/>
                  <a:lstStyle/>
                  <a:p>
                    <a:r>
                      <a:t>651.98</a:t>
                    </a:r>
                  </a:p>
                </c:rich>
              </c:tx>
              <c:showLegendKey val="0"/>
              <c:showVal val="1"/>
              <c:showCatName val="0"/>
              <c:showSerName val="0"/>
              <c:showPercent val="0"/>
              <c:showBubbleSize val="0"/>
            </c:dLbl>
            <c:dLbl>
              <c:idx val="27"/>
              <c:tx>
                <c:rich>
                  <a:bodyPr/>
                  <a:lstStyle/>
                  <a:p>
                    <a:r>
                      <a:t>659.0</a:t>
                    </a:r>
                  </a:p>
                </c:rich>
              </c:tx>
              <c:showLegendKey val="0"/>
              <c:showVal val="1"/>
              <c:showCatName val="0"/>
              <c:showSerName val="0"/>
              <c:showPercent val="0"/>
              <c:showBubbleSize val="0"/>
            </c:dLbl>
            <c:dLbl>
              <c:idx val="28"/>
              <c:tx>
                <c:rich>
                  <a:bodyPr/>
                  <a:lstStyle/>
                  <a:p>
                    <a:r>
                      <a:t>699.0</a:t>
                    </a:r>
                  </a:p>
                </c:rich>
              </c:tx>
              <c:showLegendKey val="0"/>
              <c:showVal val="1"/>
              <c:showCatName val="0"/>
              <c:showSerName val="0"/>
              <c:showPercent val="0"/>
              <c:showBubbleSize val="0"/>
            </c:dLbl>
            <c:dLbl>
              <c:idx val="29"/>
              <c:tx>
                <c:rich>
                  <a:bodyPr/>
                  <a:lstStyle/>
                  <a:p>
                    <a:r>
                      <a:t>549.0</a:t>
                    </a:r>
                  </a:p>
                </c:rich>
              </c:tx>
              <c:showLegendKey val="0"/>
              <c:showVal val="1"/>
              <c:showCatName val="0"/>
              <c:showSerName val="0"/>
              <c:showPercent val="0"/>
              <c:showBubbleSize val="0"/>
            </c:dLbl>
            <c:dLbl>
              <c:idx val="30"/>
              <c:tx>
                <c:rich>
                  <a:bodyPr/>
                  <a:lstStyle/>
                  <a:p>
                    <a:r>
                      <a:t>739.0</a:t>
                    </a:r>
                  </a:p>
                </c:rich>
              </c:tx>
              <c:showLegendKey val="0"/>
              <c:showVal val="1"/>
              <c:showCatName val="0"/>
              <c:showSerName val="0"/>
              <c:showPercent val="0"/>
              <c:showBubbleSize val="0"/>
            </c:dLbl>
            <c:dLbl>
              <c:idx val="31"/>
              <c:tx>
                <c:rich>
                  <a:bodyPr/>
                  <a:lstStyle/>
                  <a:p>
                    <a:r>
                      <a:t>829.0</a:t>
                    </a:r>
                  </a:p>
                </c:rich>
              </c:tx>
              <c:showLegendKey val="0"/>
              <c:showVal val="1"/>
              <c:showCatName val="0"/>
              <c:showSerName val="0"/>
              <c:showPercent val="0"/>
              <c:showBubbleSize val="0"/>
            </c:dLbl>
            <c:dLbl>
              <c:idx val="32"/>
              <c:tx>
                <c:rich>
                  <a:bodyPr/>
                  <a:lstStyle/>
                  <a:p>
                    <a:r>
                      <a:t>499.0</a:t>
                    </a:r>
                  </a:p>
                </c:rich>
              </c:tx>
              <c:showLegendKey val="0"/>
              <c:showVal val="1"/>
              <c:showCatName val="0"/>
              <c:showSerName val="0"/>
              <c:showPercent val="0"/>
              <c:showBubbleSize val="0"/>
            </c:dLbl>
            <c:dLbl>
              <c:idx val="33"/>
              <c:tx>
                <c:rich>
                  <a:bodyPr/>
                  <a:lstStyle/>
                  <a:p>
                    <a:r>
                      <a:t>254.33</a:t>
                    </a:r>
                  </a:p>
                </c:rich>
              </c:tx>
              <c:showLegendKey val="0"/>
              <c:showVal val="1"/>
              <c:showCatName val="0"/>
              <c:showSerName val="0"/>
              <c:showPercent val="0"/>
              <c:showBubbleSize val="0"/>
            </c:dLbl>
            <c:dLbl>
              <c:idx val="34"/>
              <c:tx>
                <c:rich>
                  <a:bodyPr/>
                  <a:lstStyle/>
                  <a:p>
                    <a:r>
                      <a:t>319.0</a:t>
                    </a:r>
                  </a:p>
                </c:rich>
              </c:tx>
              <c:showLegendKey val="0"/>
              <c:showVal val="1"/>
              <c:showCatName val="0"/>
              <c:showSerName val="0"/>
              <c:showPercent val="0"/>
              <c:showBubbleSize val="0"/>
            </c:dLbl>
            <c:dLbl>
              <c:idx val="35"/>
              <c:tx>
                <c:rich>
                  <a:bodyPr/>
                  <a:lstStyle/>
                  <a:p>
                    <a:r>
                      <a:t>220.0</a:t>
                    </a:r>
                  </a:p>
                </c:rich>
              </c:tx>
              <c:showLegendKey val="0"/>
              <c:showVal val="1"/>
              <c:showCatName val="0"/>
              <c:showSerName val="0"/>
              <c:showPercent val="0"/>
              <c:showBubbleSize val="0"/>
            </c:dLbl>
            <c:dLbl>
              <c:idx val="36"/>
              <c:tx>
                <c:rich>
                  <a:bodyPr/>
                  <a:lstStyle/>
                  <a:p>
                    <a:r>
                      <a:t>286.0</a:t>
                    </a:r>
                  </a:p>
                </c:rich>
              </c:tx>
              <c:showLegendKey val="0"/>
              <c:showVal val="1"/>
              <c:showCatName val="0"/>
              <c:showSerName val="0"/>
              <c:showPercent val="0"/>
              <c:showBubbleSize val="0"/>
            </c:dLbl>
            <c:dLbl>
              <c:idx val="37"/>
              <c:tx>
                <c:rich>
                  <a:bodyPr/>
                  <a:lstStyle/>
                  <a:p>
                    <a:r>
                      <a:t>311.0</a:t>
                    </a:r>
                  </a:p>
                </c:rich>
              </c:tx>
              <c:showLegendKey val="0"/>
              <c:showVal val="1"/>
              <c:showCatName val="0"/>
              <c:showSerName val="0"/>
              <c:showPercent val="0"/>
              <c:showBubbleSize val="0"/>
            </c:dLbl>
            <c:dLbl>
              <c:idx val="38"/>
              <c:tx>
                <c:rich>
                  <a:bodyPr/>
                  <a:lstStyle/>
                  <a:p>
                    <a:r>
                      <a:t>423.9</a:t>
                    </a:r>
                  </a:p>
                </c:rich>
              </c:tx>
              <c:showLegendKey val="0"/>
              <c:showVal val="1"/>
              <c:showCatName val="0"/>
              <c:showSerName val="0"/>
              <c:showPercent val="0"/>
              <c:showBubbleSize val="0"/>
            </c:dLbl>
            <c:dLbl>
              <c:idx val="39"/>
              <c:tx>
                <c:rich>
                  <a:bodyPr/>
                  <a:lstStyle/>
                  <a:p>
                    <a:r>
                      <a:t>278.0</a:t>
                    </a:r>
                  </a:p>
                </c:rich>
              </c:tx>
              <c:showLegendKey val="0"/>
              <c:showVal val="1"/>
              <c:showCatName val="0"/>
              <c:showSerName val="0"/>
              <c:showPercent val="0"/>
              <c:showBubbleSize val="0"/>
            </c:dLbl>
            <c:dLbl>
              <c:idx val="40"/>
              <c:tx>
                <c:rich>
                  <a:bodyPr/>
                  <a:lstStyle/>
                  <a:p>
                    <a:r>
                      <a:t>393.9</a:t>
                    </a:r>
                  </a:p>
                </c:rich>
              </c:tx>
              <c:showLegendKey val="0"/>
              <c:showVal val="1"/>
              <c:showCatName val="0"/>
              <c:showSerName val="0"/>
              <c:showPercent val="0"/>
              <c:showBubbleSize val="0"/>
            </c:dLbl>
            <c:dLbl>
              <c:idx val="41"/>
              <c:tx>
                <c:rich>
                  <a:bodyPr/>
                  <a:lstStyle/>
                  <a:p>
                    <a:r>
                      <a:t>188.0</a:t>
                    </a:r>
                  </a:p>
                </c:rich>
              </c:tx>
              <c:showLegendKey val="0"/>
              <c:showVal val="1"/>
              <c:showCatName val="0"/>
              <c:showSerName val="0"/>
              <c:showPercent val="0"/>
              <c:showBubbleSize val="0"/>
            </c:dLbl>
            <c:dLbl>
              <c:idx val="42"/>
              <c:tx>
                <c:rich>
                  <a:bodyPr/>
                  <a:lstStyle/>
                  <a:p>
                    <a:r>
                      <a:t>326.0</a:t>
                    </a:r>
                  </a:p>
                </c:rich>
              </c:tx>
              <c:showLegendKey val="0"/>
              <c:showVal val="1"/>
              <c:showCatName val="0"/>
              <c:showSerName val="0"/>
              <c:showPercent val="0"/>
              <c:showBubbleSize val="0"/>
            </c:dLbl>
            <c:dLbl>
              <c:idx val="43"/>
              <c:tx>
                <c:rich>
                  <a:bodyPr/>
                  <a:lstStyle/>
                  <a:p>
                    <a:r>
                      <a:t>659.0</a:t>
                    </a:r>
                  </a:p>
                </c:rich>
              </c:tx>
              <c:showLegendKey val="0"/>
              <c:showVal val="1"/>
              <c:showCatName val="0"/>
              <c:showSerName val="0"/>
              <c:showPercent val="0"/>
              <c:showBubbleSize val="0"/>
            </c:dLbl>
            <c:dLbl>
              <c:idx val="44"/>
              <c:tx>
                <c:rich>
                  <a:bodyPr/>
                  <a:lstStyle/>
                  <a:p>
                    <a:r>
                      <a:t>719.0</a:t>
                    </a:r>
                  </a:p>
                </c:rich>
              </c:tx>
              <c:showLegendKey val="0"/>
              <c:showVal val="1"/>
              <c:showCatName val="0"/>
              <c:showSerName val="0"/>
              <c:showPercent val="0"/>
              <c:showBubbleSize val="0"/>
            </c:dLbl>
            <c:dLbl>
              <c:idx val="45"/>
              <c:tx>
                <c:rich>
                  <a:bodyPr/>
                  <a:lstStyle/>
                  <a:p>
                    <a:r>
                      <a:t>683.48</a:t>
                    </a:r>
                  </a:p>
                </c:rich>
              </c:tx>
              <c:showLegendKey val="0"/>
              <c:showVal val="1"/>
              <c:showCatName val="0"/>
              <c:showSerName val="0"/>
              <c:showPercent val="0"/>
              <c:showBubbleSize val="0"/>
            </c:dLbl>
            <c:dLbl>
              <c:idx val="46"/>
              <c:tx>
                <c:rich>
                  <a:bodyPr/>
                  <a:lstStyle/>
                  <a:p>
                    <a:r>
                      <a:t>616.0</a:t>
                    </a:r>
                  </a:p>
                </c:rich>
              </c:tx>
              <c:showLegendKey val="0"/>
              <c:showVal val="1"/>
              <c:showCatName val="0"/>
              <c:showSerName val="0"/>
              <c:showPercent val="0"/>
              <c:showBubbleSize val="0"/>
            </c:dLbl>
            <c:dLbl>
              <c:idx val="47"/>
              <c:tx>
                <c:rich>
                  <a:bodyPr/>
                  <a:lstStyle/>
                  <a:p>
                    <a:r>
                      <a:t>590.0</a:t>
                    </a:r>
                  </a:p>
                </c:rich>
              </c:tx>
              <c:showLegendKey val="0"/>
              <c:showVal val="1"/>
              <c:showCatName val="0"/>
              <c:showSerName val="0"/>
              <c:showPercent val="0"/>
              <c:showBubbleSize val="0"/>
            </c:dLbl>
            <c:dLbl>
              <c:idx val="48"/>
              <c:tx>
                <c:rich>
                  <a:bodyPr/>
                  <a:lstStyle/>
                  <a:p>
                    <a:r>
                      <a:t>637.5</a:t>
                    </a:r>
                  </a:p>
                </c:rich>
              </c:tx>
              <c:showLegendKey val="0"/>
              <c:showVal val="1"/>
              <c:showCatName val="0"/>
              <c:showSerName val="0"/>
              <c:showPercent val="0"/>
              <c:showBubbleSize val="0"/>
            </c:dLbl>
            <c:dLbl>
              <c:idx val="49"/>
              <c:tx>
                <c:rich>
                  <a:bodyPr/>
                  <a:lstStyle/>
                  <a:p>
                    <a:r>
                      <a:t>719.0</a:t>
                    </a:r>
                  </a:p>
                </c:rich>
              </c:tx>
              <c:showLegendKey val="0"/>
              <c:showVal val="1"/>
              <c:showCatName val="0"/>
              <c:showSerName val="0"/>
              <c:showPercent val="0"/>
              <c:showBubbleSize val="0"/>
            </c:dLbl>
            <c:dLbl>
              <c:idx val="50"/>
              <c:tx>
                <c:rich>
                  <a:bodyPr/>
                  <a:lstStyle/>
                  <a:p>
                    <a:r>
                      <a:t>669.0</a:t>
                    </a:r>
                  </a:p>
                </c:rich>
              </c:tx>
              <c:showLegendKey val="0"/>
              <c:showVal val="1"/>
              <c:showCatName val="0"/>
              <c:showSerName val="0"/>
              <c:showPercent val="0"/>
              <c:showBubbleSize val="0"/>
            </c:dLbl>
            <c:dLbl>
              <c:idx val="51"/>
              <c:tx>
                <c:rich>
                  <a:bodyPr/>
                  <a:lstStyle/>
                  <a:p>
                    <a:r>
                      <a:t>709.0</a:t>
                    </a:r>
                  </a:p>
                </c:rich>
              </c:tx>
              <c:showLegendKey val="0"/>
              <c:showVal val="1"/>
              <c:showCatName val="0"/>
              <c:showSerName val="0"/>
              <c:showPercent val="0"/>
              <c:showBubbleSize val="0"/>
            </c:dLbl>
            <c:dLbl>
              <c:idx val="52"/>
              <c:tx>
                <c:rich>
                  <a:bodyPr/>
                  <a:lstStyle/>
                  <a:p>
                    <a:r>
                      <a:t>600.0</a:t>
                    </a:r>
                  </a:p>
                </c:rich>
              </c:tx>
              <c:showLegendKey val="0"/>
              <c:showVal val="1"/>
              <c:showCatName val="0"/>
              <c:showSerName val="0"/>
              <c:showPercent val="0"/>
              <c:showBubbleSize val="0"/>
            </c:dLbl>
            <c:dLbl>
              <c:idx val="53"/>
              <c:tx>
                <c:rich>
                  <a:bodyPr/>
                  <a:lstStyle/>
                  <a:p>
                    <a:r>
                      <a:t>594.89</a:t>
                    </a:r>
                  </a:p>
                </c:rich>
              </c:tx>
              <c:showLegendKey val="0"/>
              <c:showVal val="1"/>
              <c:showCatName val="0"/>
              <c:showSerName val="0"/>
              <c:showPercent val="0"/>
              <c:showBubbleSize val="0"/>
            </c:dLbl>
            <c:dLbl>
              <c:idx val="54"/>
              <c:tx>
                <c:rich>
                  <a:bodyPr/>
                  <a:lstStyle/>
                  <a:p>
                    <a:r>
                      <a:t>170.0</a:t>
                    </a:r>
                  </a:p>
                </c:rich>
              </c:tx>
              <c:showLegendKey val="0"/>
              <c:showVal val="1"/>
              <c:showCatName val="0"/>
              <c:showSerName val="0"/>
              <c:showPercent val="0"/>
              <c:showBubbleSize val="0"/>
            </c:dLbl>
            <c:dLbl>
              <c:idx val="55"/>
              <c:tx>
                <c:rich>
                  <a:bodyPr/>
                  <a:lstStyle/>
                  <a:p>
                    <a:r>
                      <a:t>220.0</a:t>
                    </a:r>
                  </a:p>
                </c:rich>
              </c:tx>
              <c:showLegendKey val="0"/>
              <c:showVal val="1"/>
              <c:showCatName val="0"/>
              <c:showSerName val="0"/>
              <c:showPercent val="0"/>
              <c:showBubbleSize val="0"/>
            </c:dLbl>
            <c:dLbl>
              <c:idx val="56"/>
              <c:tx>
                <c:rich>
                  <a:bodyPr/>
                  <a:lstStyle/>
                  <a:p>
                    <a:r>
                      <a:t>829.0</a:t>
                    </a:r>
                  </a:p>
                </c:rich>
              </c:tx>
              <c:showLegendKey val="0"/>
              <c:showVal val="1"/>
              <c:showCatName val="0"/>
              <c:showSerName val="0"/>
              <c:showPercent val="0"/>
              <c:showBubbleSize val="0"/>
            </c:dLbl>
            <c:dLbl>
              <c:idx val="57"/>
              <c:tx>
                <c:rich>
                  <a:bodyPr/>
                  <a:lstStyle/>
                  <a:p>
                    <a:r>
                      <a:t>752.33</a:t>
                    </a:r>
                  </a:p>
                </c:rich>
              </c:tx>
              <c:showLegendKey val="0"/>
              <c:showVal val="1"/>
              <c:showCatName val="0"/>
              <c:showSerName val="0"/>
              <c:showPercent val="0"/>
              <c:showBubbleSize val="0"/>
            </c:dLbl>
            <c:dLbl>
              <c:idx val="58"/>
              <c:tx>
                <c:rich>
                  <a:bodyPr/>
                  <a:lstStyle/>
                  <a:p>
                    <a:r>
                      <a:t>586.37</a:t>
                    </a:r>
                  </a:p>
                </c:rich>
              </c:tx>
              <c:showLegendKey val="0"/>
              <c:showVal val="1"/>
              <c:showCatName val="0"/>
              <c:showSerName val="0"/>
              <c:showPercent val="0"/>
              <c:showBubbleSize val="0"/>
            </c:dLbl>
            <c:dLbl>
              <c:idx val="59"/>
              <c:tx>
                <c:rich>
                  <a:bodyPr/>
                  <a:lstStyle/>
                  <a:p>
                    <a:r>
                      <a:t>549.0</a:t>
                    </a:r>
                  </a:p>
                </c:rich>
              </c:tx>
              <c:showLegendKey val="0"/>
              <c:showVal val="1"/>
              <c:showCatName val="0"/>
              <c:showSerName val="0"/>
              <c:showPercent val="0"/>
              <c:showBubbleSize val="0"/>
            </c:dLbl>
            <c:dLbl>
              <c:idx val="60"/>
              <c:tx>
                <c:rich>
                  <a:bodyPr/>
                  <a:lstStyle/>
                  <a:p>
                    <a:r>
                      <a:t>689.0</a:t>
                    </a:r>
                  </a:p>
                </c:rich>
              </c:tx>
              <c:showLegendKey val="0"/>
              <c:showVal val="1"/>
              <c:showCatName val="0"/>
              <c:showSerName val="0"/>
              <c:showPercent val="0"/>
              <c:showBubbleSize val="0"/>
            </c:dLbl>
            <c:dLbl>
              <c:idx val="61"/>
              <c:tx>
                <c:rich>
                  <a:bodyPr/>
                  <a:lstStyle/>
                  <a:p>
                    <a:r>
                      <a:t>672.3</a:t>
                    </a:r>
                  </a:p>
                </c:rich>
              </c:tx>
              <c:showLegendKey val="0"/>
              <c:showVal val="1"/>
              <c:showCatName val="0"/>
              <c:showSerName val="0"/>
              <c:showPercent val="0"/>
              <c:showBubbleSize val="0"/>
            </c:dLbl>
            <c:dLbl>
              <c:idx val="62"/>
              <c:tx>
                <c:rich>
                  <a:bodyPr/>
                  <a:lstStyle/>
                  <a:p>
                    <a:r>
                      <a:t>220.0</a:t>
                    </a:r>
                  </a:p>
                </c:rich>
              </c:tx>
              <c:showLegendKey val="0"/>
              <c:showVal val="1"/>
              <c:showCatName val="0"/>
              <c:showSerName val="0"/>
              <c:showPercent val="0"/>
              <c:showBubbleSize val="0"/>
            </c:dLbl>
            <c:dLbl>
              <c:idx val="63"/>
              <c:tx>
                <c:rich>
                  <a:bodyPr/>
                  <a:lstStyle/>
                  <a:p>
                    <a:r>
                      <a:t>889.0</a:t>
                    </a:r>
                  </a:p>
                </c:rich>
              </c:tx>
              <c:showLegendKey val="0"/>
              <c:showVal val="1"/>
              <c:showCatName val="0"/>
              <c:showSerName val="0"/>
              <c:showPercent val="0"/>
              <c:showBubbleSize val="0"/>
            </c:dLbl>
            <c:dLbl>
              <c:idx val="64"/>
              <c:tx>
                <c:rich>
                  <a:bodyPr/>
                  <a:lstStyle/>
                  <a:p>
                    <a:r>
                      <a:t>752.33</a:t>
                    </a:r>
                  </a:p>
                </c:rich>
              </c:tx>
              <c:showLegendKey val="0"/>
              <c:showVal val="1"/>
              <c:showCatName val="0"/>
              <c:showSerName val="0"/>
              <c:showPercent val="0"/>
              <c:showBubbleSize val="0"/>
            </c:dLbl>
            <c:dLbl>
              <c:idx val="65"/>
              <c:tx>
                <c:rich>
                  <a:bodyPr/>
                  <a:lstStyle/>
                  <a:p>
                    <a:r>
                      <a:t>739.0</a:t>
                    </a:r>
                  </a:p>
                </c:rich>
              </c:tx>
              <c:showLegendKey val="0"/>
              <c:showVal val="1"/>
              <c:showCatName val="0"/>
              <c:showSerName val="0"/>
              <c:showPercent val="0"/>
              <c:showBubbleSize val="0"/>
            </c:dLbl>
            <c:dLbl>
              <c:idx val="66"/>
              <c:tx>
                <c:rich>
                  <a:bodyPr/>
                  <a:lstStyle/>
                  <a:p>
                    <a:r>
                      <a:t>689.33</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Sheet1!$A$2:$A$68</c:f>
              <c:strCache>
                <c:ptCount val="6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pt idx="10">
                  <c:v>Edgewell Beauty Care Antioxidant Sunscreen Adults Cosmetics Liquido 15 - 19 100Ml</c:v>
                </c:pt>
                <c:pt idx="11">
                  <c:v>Edgewell Beauty Care Antioxidant Sunscreen Adults Cosmetics Liquido 50+ 50Ml</c:v>
                </c:pt>
                <c:pt idx="12">
                  <c:v>Edgewell Beauty Care Matte Sunscreen Adults Cosmetics Liquido 30 50Ml</c:v>
                </c:pt>
                <c:pt idx="13">
                  <c:v>Edgewell Beauty Care Sensitive Sunscreen Adults Cosmetics Liquido 50+ 50Ml</c:v>
                </c:pt>
                <c:pt idx="14">
                  <c:v>Edgewell Hawaiian Tropic Island Sport Sunscreen Adults Sport Liquido 50 60Ml</c:v>
                </c:pt>
                <c:pt idx="15">
                  <c:v>Edgewell Hawaiian Tropic Other Sunscreen Adults Cosmetics Crema 50+ 240Ml</c:v>
                </c:pt>
                <c:pt idx="16">
                  <c:v>Edgewell Hawaiian Tropic Ozono Sunscreen Adults Cosmetics Liquido 50+ 120Ml</c:v>
                </c:pt>
                <c:pt idx="17">
                  <c:v>Edgewell Hawaiian Tropic Ozono Sunscreen Adults Cosmetics Liquido 50+ 180Ml</c:v>
                </c:pt>
                <c:pt idx="18">
                  <c:v>Edgewell Hawaiian Tropic Ozono Sunscreen Adults Cosmetics Liquido 50+ 240Ml</c:v>
                </c:pt>
                <c:pt idx="19">
                  <c:v>Edgewell Hawaiian Tropic Ozono Sunscreen Adults Cosmetics Liquido 50+ 90Ml</c:v>
                </c:pt>
                <c:pt idx="20">
                  <c:v>Edgewell Hawaiian Tropic Ozono Sunscreen Adults Cosmetics Spray Liquido 50+ 180Ml</c:v>
                </c:pt>
                <c:pt idx="21">
                  <c:v>Edgewell Hawaiian Tropic Sheer Touch Sunscreen Adults Cosmetics Crema 30 - 49 240Ml</c:v>
                </c:pt>
                <c:pt idx="22">
                  <c:v>Edgewell Hawaiian Tropic Sheer Touch Sunscreen Adults Cosmetics Crema 50 120Ml</c:v>
                </c:pt>
                <c:pt idx="23">
                  <c:v>Edgewell Hawaiian Tropic Sheer Touch Sunscreen Adults Cosmetics Liquido 30 - 49 60Ml</c:v>
                </c:pt>
                <c:pt idx="24">
                  <c:v>Edgewell Hawaiian Tropic Tanning Sunscreen Adults Cosmetics Spray Liquido 15 - 19 220Ml</c:v>
                </c:pt>
                <c:pt idx="25">
                  <c:v>Beiersdorf Eucerin Sunscreen Adults Derma Crema 50+ 200Ml</c:v>
                </c:pt>
                <c:pt idx="26">
                  <c:v>Beiersdorf Eucerin Sunscreen Adults Derma Crema 50+ 50Ml</c:v>
                </c:pt>
                <c:pt idx="27">
                  <c:v>Beiersdorf Eucerin Sunscreen Adults Derma Fluido 50+ 50Ml</c:v>
                </c:pt>
                <c:pt idx="28">
                  <c:v>Beiersdorf Eucerin Sunscreen Adults Derma Gel 50+ 50Ml</c:v>
                </c:pt>
                <c:pt idx="29">
                  <c:v>Beiersdorf Eucerin Sunscreen Adults Derma Liquido 50 150Ml</c:v>
                </c:pt>
                <c:pt idx="30">
                  <c:v>Beiersdorf Eucerin Sunscreen Adults Derma Spray Crema 50 50Ml</c:v>
                </c:pt>
                <c:pt idx="31">
                  <c:v>Beiersdorf Eucerin Sunscreen Adults Derma Spray Liquido 50 200Ml</c:v>
                </c:pt>
                <c:pt idx="32">
                  <c:v>Beiersdorf Eucerin Sunscreen Adults Sunscreen Derma Spray Crema 50/50+ 200Ml</c:v>
                </c:pt>
                <c:pt idx="33">
                  <c:v>Beiersdorf Nivea Sunscreen Adults Cosmetics Crema 50 50Ml</c:v>
                </c:pt>
                <c:pt idx="34">
                  <c:v>Beiersdorf Nivea Sunscreen Adults Cosmetics Crema 50+ 200Ml</c:v>
                </c:pt>
                <c:pt idx="35">
                  <c:v>Beiersdorf Nivea Sunscreen Adults Cosmetics Crema 50+ 40Ml</c:v>
                </c:pt>
                <c:pt idx="36">
                  <c:v>Beiersdorf Nivea Sunscreen Adults Cosmetics Crema 50+ 50Ml</c:v>
                </c:pt>
                <c:pt idx="37">
                  <c:v>Beiersdorf Nivea Sunscreen Adults Cosmetics Fluido 50+ 40Ml</c:v>
                </c:pt>
                <c:pt idx="38">
                  <c:v>Beiersdorf Nivea Sunscreen Adults Cosmetics Gel 50+ 200Ml</c:v>
                </c:pt>
                <c:pt idx="39">
                  <c:v>Beiersdorf Nivea Sunscreen Adults Cosmetics Liquido 30 - 49 200Ml</c:v>
                </c:pt>
                <c:pt idx="40">
                  <c:v>Beiersdorf Nivea Sunscreen Adults Cosmetics Liquido 50 200Ml</c:v>
                </c:pt>
                <c:pt idx="41">
                  <c:v>Beiersdorf Nivea Sunscreen Adults Cosmetics Liquido 50+ 125Ml</c:v>
                </c:pt>
                <c:pt idx="42">
                  <c:v>Beiersdorf Nivea Sunscreen Adults Cosmetics Spray Liquido 50 200Ml</c:v>
                </c:pt>
                <c:pt idx="43">
                  <c:v>Isdin Isdin Sunscreen Adults Derma Aceite 30 200Ml</c:v>
                </c:pt>
                <c:pt idx="44">
                  <c:v>Isdin Isdin Sunscreen Adults Derma Crema 30 50Ml</c:v>
                </c:pt>
                <c:pt idx="45">
                  <c:v>Isdin Isdin Sunscreen Adults Derma Crema 50 50Ml</c:v>
                </c:pt>
                <c:pt idx="46">
                  <c:v>Isdin Isdin Sunscreen Adults Derma Crema 50+ 50Ml</c:v>
                </c:pt>
                <c:pt idx="47">
                  <c:v>Isdin Isdin Sunscreen Adults Derma Fluido 50+ 50Ml</c:v>
                </c:pt>
                <c:pt idx="48">
                  <c:v>Isdin Isdin Sunscreen Adults Derma Gel 50+ 250Ml</c:v>
                </c:pt>
                <c:pt idx="49">
                  <c:v>Isdin Isdin Sunscreen Adults Derma Liquido 30 - 49 50Ml</c:v>
                </c:pt>
                <c:pt idx="50">
                  <c:v>Isdin Isdin Sunscreen Adults Derma Locion 50+ 200Ml</c:v>
                </c:pt>
                <c:pt idx="51">
                  <c:v>Isdin Isdin Sunscreen Adults Derma Spray Aceite 50 200Ml</c:v>
                </c:pt>
                <c:pt idx="52">
                  <c:v>Isdin Isdin Sunscreen Adults Derma Spray Liquido 50 100Ml</c:v>
                </c:pt>
                <c:pt idx="53">
                  <c:v>Isdin Isdin Sunscreen Adults Derma Stick 50 10Ml</c:v>
                </c:pt>
                <c:pt idx="54">
                  <c:v>L'Oreal Garnier Sunscreen Adults Cosmetics Crema 50+ 40Ml</c:v>
                </c:pt>
                <c:pt idx="55">
                  <c:v>L'Oreal Garnier Sunscreen Adults Cosmetics Serum 50+ 40Ml</c:v>
                </c:pt>
                <c:pt idx="56">
                  <c:v>L'Oreal La Roche-Posay Sunscreen Adults Derma Crema 50+ 250Ml</c:v>
                </c:pt>
                <c:pt idx="57">
                  <c:v>L'Oreal La Roche-Posay Sunscreen Adults Derma Crema 50+ 50Ml</c:v>
                </c:pt>
                <c:pt idx="58">
                  <c:v>L'Oreal La Roche-Posay Sunscreen Adults Derma Fluido 50+ 50Ml</c:v>
                </c:pt>
                <c:pt idx="59">
                  <c:v>L'Oreal La Roche-Posay Sunscreen Adults Derma Gel 50+ 50Ml</c:v>
                </c:pt>
                <c:pt idx="60">
                  <c:v>L'Oreal La Roche-Posay Sunscreen Adults Derma Liquido 50+ 50Ml</c:v>
                </c:pt>
                <c:pt idx="61">
                  <c:v>L'Oreal La Roche-Posay Sunscreen Adults Derma Spray Aceite 50 75Ml</c:v>
                </c:pt>
                <c:pt idx="62">
                  <c:v>L'Oreal Loreal Paris Sunscreen Adults Derma Liquido 50+ 40Ml</c:v>
                </c:pt>
                <c:pt idx="63">
                  <c:v>L'Oreal Vichy Sunscreen Adults Derma Crema 50 300Ml</c:v>
                </c:pt>
                <c:pt idx="64">
                  <c:v>L'Oreal Vichy Sunscreen Adults Derma Crema 50 50Ml</c:v>
                </c:pt>
                <c:pt idx="65">
                  <c:v>L'Oreal Vichy Sunscreen Adults Derma Crema 50+ 200Ml</c:v>
                </c:pt>
                <c:pt idx="66">
                  <c:v>L'Oreal Vichy Sunscreen Adults Derma Crema 50+ 40Ml</c:v>
                </c:pt>
              </c:strCache>
            </c:strRef>
          </c:cat>
          <c:val>
            <c:numRef>
              <c:f>Sheet1!$B$2:$B$68</c:f>
              <c:numCache>
                <c:formatCode>General</c:formatCode>
                <c:ptCount val="67"/>
                <c:pt idx="0">
                  <c:v>310.0</c:v>
                </c:pt>
                <c:pt idx="1">
                  <c:v>305.0</c:v>
                </c:pt>
                <c:pt idx="2">
                  <c:v>349.0</c:v>
                </c:pt>
                <c:pt idx="3">
                  <c:v>305.0</c:v>
                </c:pt>
                <c:pt idx="4">
                  <c:v>249.0</c:v>
                </c:pt>
                <c:pt idx="5">
                  <c:v>335.0</c:v>
                </c:pt>
                <c:pt idx="6">
                  <c:v>385.0</c:v>
                </c:pt>
                <c:pt idx="7">
                  <c:v>310.0</c:v>
                </c:pt>
                <c:pt idx="8">
                  <c:v>249.0</c:v>
                </c:pt>
                <c:pt idx="9">
                  <c:v>215.0</c:v>
                </c:pt>
                <c:pt idx="10">
                  <c:v>240.0</c:v>
                </c:pt>
                <c:pt idx="11">
                  <c:v>179.0</c:v>
                </c:pt>
                <c:pt idx="12">
                  <c:v>179.0</c:v>
                </c:pt>
                <c:pt idx="13">
                  <c:v>179.0</c:v>
                </c:pt>
                <c:pt idx="14">
                  <c:v>105.0</c:v>
                </c:pt>
                <c:pt idx="15">
                  <c:v>350.0</c:v>
                </c:pt>
                <c:pt idx="16">
                  <c:v>205.0</c:v>
                </c:pt>
                <c:pt idx="17">
                  <c:v>350.0</c:v>
                </c:pt>
                <c:pt idx="18">
                  <c:v>350.0</c:v>
                </c:pt>
                <c:pt idx="19">
                  <c:v>125.0</c:v>
                </c:pt>
                <c:pt idx="20">
                  <c:v>385.0</c:v>
                </c:pt>
                <c:pt idx="21">
                  <c:v>299.0</c:v>
                </c:pt>
                <c:pt idx="22">
                  <c:v>205.0</c:v>
                </c:pt>
                <c:pt idx="23">
                  <c:v>105.0</c:v>
                </c:pt>
                <c:pt idx="24">
                  <c:v>315.0</c:v>
                </c:pt>
                <c:pt idx="25">
                  <c:v>819.0</c:v>
                </c:pt>
                <c:pt idx="26">
                  <c:v>651.98</c:v>
                </c:pt>
                <c:pt idx="27">
                  <c:v>659.0</c:v>
                </c:pt>
                <c:pt idx="28">
                  <c:v>699.0</c:v>
                </c:pt>
                <c:pt idx="29">
                  <c:v>549.0</c:v>
                </c:pt>
                <c:pt idx="30">
                  <c:v>739.0</c:v>
                </c:pt>
                <c:pt idx="31">
                  <c:v>829.0</c:v>
                </c:pt>
                <c:pt idx="32">
                  <c:v>499.0</c:v>
                </c:pt>
                <c:pt idx="33">
                  <c:v>254.33</c:v>
                </c:pt>
                <c:pt idx="34">
                  <c:v>319.0</c:v>
                </c:pt>
                <c:pt idx="35">
                  <c:v>220.0</c:v>
                </c:pt>
                <c:pt idx="36">
                  <c:v>286.0</c:v>
                </c:pt>
                <c:pt idx="37">
                  <c:v>311.0</c:v>
                </c:pt>
                <c:pt idx="38">
                  <c:v>423.9</c:v>
                </c:pt>
                <c:pt idx="39">
                  <c:v>278.0</c:v>
                </c:pt>
                <c:pt idx="40">
                  <c:v>393.9</c:v>
                </c:pt>
                <c:pt idx="41">
                  <c:v>188.0</c:v>
                </c:pt>
                <c:pt idx="42">
                  <c:v>326.0</c:v>
                </c:pt>
                <c:pt idx="43">
                  <c:v>659.0</c:v>
                </c:pt>
                <c:pt idx="44">
                  <c:v>719.0</c:v>
                </c:pt>
                <c:pt idx="45">
                  <c:v>683.48</c:v>
                </c:pt>
                <c:pt idx="46">
                  <c:v>616.0</c:v>
                </c:pt>
                <c:pt idx="47">
                  <c:v>590.0</c:v>
                </c:pt>
                <c:pt idx="48">
                  <c:v>637.5</c:v>
                </c:pt>
                <c:pt idx="49">
                  <c:v>719.0</c:v>
                </c:pt>
                <c:pt idx="50">
                  <c:v>669.0</c:v>
                </c:pt>
                <c:pt idx="51">
                  <c:v>709.0</c:v>
                </c:pt>
                <c:pt idx="52">
                  <c:v>600.0</c:v>
                </c:pt>
                <c:pt idx="53">
                  <c:v>594.89</c:v>
                </c:pt>
                <c:pt idx="54">
                  <c:v>170.0</c:v>
                </c:pt>
                <c:pt idx="55">
                  <c:v>220.0</c:v>
                </c:pt>
                <c:pt idx="56">
                  <c:v>829.0</c:v>
                </c:pt>
                <c:pt idx="57">
                  <c:v>752.33</c:v>
                </c:pt>
                <c:pt idx="58">
                  <c:v>586.37</c:v>
                </c:pt>
                <c:pt idx="59">
                  <c:v>549.0</c:v>
                </c:pt>
                <c:pt idx="60">
                  <c:v>689.0</c:v>
                </c:pt>
                <c:pt idx="61">
                  <c:v>672.3</c:v>
                </c:pt>
                <c:pt idx="62">
                  <c:v>220.0</c:v>
                </c:pt>
                <c:pt idx="63">
                  <c:v>889.0</c:v>
                </c:pt>
                <c:pt idx="64">
                  <c:v>752.33</c:v>
                </c:pt>
                <c:pt idx="65">
                  <c:v>739.0</c:v>
                </c:pt>
                <c:pt idx="66">
                  <c:v>689.33</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dLbl>
              <c:idx val="4"/>
              <c:tx>
                <c:rich>
                  <a:bodyPr/>
                  <a:lstStyle/>
                  <a:p>
                    <a:r>
                      <a:t>349.0</a:t>
                    </a:r>
                  </a:p>
                </c:rich>
              </c:tx>
              <c:showLegendKey val="0"/>
              <c:showVal val="1"/>
              <c:showCatName val="0"/>
              <c:showSerName val="0"/>
              <c:showPercent val="0"/>
              <c:showBubbleSize val="0"/>
            </c:dLbl>
            <c:dLbl>
              <c:idx val="5"/>
              <c:tx>
                <c:rich>
                  <a:bodyPr/>
                  <a:lstStyle/>
                  <a:p>
                    <a:r>
                      <a:t>310.0</a:t>
                    </a:r>
                  </a:p>
                </c:rich>
              </c:tx>
              <c:showLegendKey val="0"/>
              <c:showVal val="1"/>
              <c:showCatName val="0"/>
              <c:showSerName val="0"/>
              <c:showPercent val="0"/>
              <c:showBubbleSize val="0"/>
            </c:dLbl>
            <c:dLbl>
              <c:idx val="6"/>
              <c:tx>
                <c:rich>
                  <a:bodyPr/>
                  <a:lstStyle/>
                  <a:p>
                    <a:r>
                      <a:t>365.0</a:t>
                    </a:r>
                  </a:p>
                </c:rich>
              </c:tx>
              <c:showLegendKey val="0"/>
              <c:showVal val="1"/>
              <c:showCatName val="0"/>
              <c:showSerName val="0"/>
              <c:showPercent val="0"/>
              <c:showBubbleSize val="0"/>
            </c:dLbl>
            <c:dLbl>
              <c:idx val="7"/>
              <c:tx>
                <c:rich>
                  <a:bodyPr/>
                  <a:lstStyle/>
                  <a:p>
                    <a:r>
                      <a:t>195.0</a:t>
                    </a:r>
                  </a:p>
                </c:rich>
              </c:tx>
              <c:showLegendKey val="0"/>
              <c:showVal val="1"/>
              <c:showCatName val="0"/>
              <c:showSerName val="0"/>
              <c:showPercent val="0"/>
              <c:showBubbleSize val="0"/>
            </c:dLbl>
            <c:dLbl>
              <c:idx val="8"/>
              <c:tx>
                <c:rich>
                  <a:bodyPr/>
                  <a:lstStyle/>
                  <a:p>
                    <a:r>
                      <a:t>169.0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pt idx="4">
                  <c:v>Beiersdorf Nivea Sunscreen Kids Cosmetics Gel 50+ 150Ml</c:v>
                </c:pt>
                <c:pt idx="5">
                  <c:v>Beiersdorf Nivea Sunscreen Kids Cosmetics Liquido 50+ 200Ml</c:v>
                </c:pt>
                <c:pt idx="6">
                  <c:v>Beiersdorf Nivea Sunscreen Kids Cosmetics Spray Liquido 50+ 200Ml</c:v>
                </c:pt>
                <c:pt idx="7">
                  <c:v>Others Fabricante Unif. Others Marca Unif. Sunscreen Kids Cosmetics Crema 50 165Ml</c:v>
                </c:pt>
                <c:pt idx="8">
                  <c:v>Others Fabricante Unif. Others Marca Unif. Sunscreen Kids Derma Crema 50+ 125Ml</c:v>
                </c:pt>
              </c:strCache>
            </c:strRef>
          </c:cat>
          <c:val>
            <c:numRef>
              <c:f>Sheet1!$B$2:$B$10</c:f>
              <c:numCache>
                <c:formatCode>General</c:formatCode>
                <c:ptCount val="9"/>
                <c:pt idx="0">
                  <c:v>367.5</c:v>
                </c:pt>
                <c:pt idx="1">
                  <c:v>305.0</c:v>
                </c:pt>
                <c:pt idx="2">
                  <c:v>305.0</c:v>
                </c:pt>
                <c:pt idx="3">
                  <c:v>242.0</c:v>
                </c:pt>
                <c:pt idx="4">
                  <c:v>349.0</c:v>
                </c:pt>
                <c:pt idx="5">
                  <c:v>310.0</c:v>
                </c:pt>
                <c:pt idx="6">
                  <c:v>365.0</c:v>
                </c:pt>
                <c:pt idx="7">
                  <c:v>195.0</c:v>
                </c:pt>
                <c:pt idx="8">
                  <c:v>169.0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659.0</a:t>
                    </a:r>
                  </a:p>
                </c:rich>
              </c:tx>
              <c:showLegendKey val="0"/>
              <c:showVal val="1"/>
              <c:showCatName val="0"/>
              <c:showSerName val="0"/>
              <c:showPercent val="0"/>
              <c:showBubbleSize val="0"/>
            </c:dLbl>
            <c:dLbl>
              <c:idx val="5"/>
              <c:tx>
                <c:rich>
                  <a:bodyPr/>
                  <a:lstStyle/>
                  <a:p>
                    <a:r>
                      <a:t>719.0</a:t>
                    </a:r>
                  </a:p>
                </c:rich>
              </c:tx>
              <c:showLegendKey val="0"/>
              <c:showVal val="1"/>
              <c:showCatName val="0"/>
              <c:showSerName val="0"/>
              <c:showPercent val="0"/>
              <c:showBubbleSize val="0"/>
            </c:dLbl>
            <c:dLbl>
              <c:idx val="6"/>
              <c:tx>
                <c:rich>
                  <a:bodyPr/>
                  <a:lstStyle/>
                  <a:p>
                    <a:r>
                      <a:t>683.48</a:t>
                    </a:r>
                  </a:p>
                </c:rich>
              </c:tx>
              <c:showLegendKey val="0"/>
              <c:showVal val="1"/>
              <c:showCatName val="0"/>
              <c:showSerName val="0"/>
              <c:showPercent val="0"/>
              <c:showBubbleSize val="0"/>
            </c:dLbl>
            <c:dLbl>
              <c:idx val="7"/>
              <c:tx>
                <c:rich>
                  <a:bodyPr/>
                  <a:lstStyle/>
                  <a:p>
                    <a:r>
                      <a:t>616.0</a:t>
                    </a:r>
                  </a:p>
                </c:rich>
              </c:tx>
              <c:showLegendKey val="0"/>
              <c:showVal val="1"/>
              <c:showCatName val="0"/>
              <c:showSerName val="0"/>
              <c:showPercent val="0"/>
              <c:showBubbleSize val="0"/>
            </c:dLbl>
            <c:dLbl>
              <c:idx val="8"/>
              <c:tx>
                <c:rich>
                  <a:bodyPr/>
                  <a:lstStyle/>
                  <a:p>
                    <a:r>
                      <a:t>590.0</a:t>
                    </a:r>
                  </a:p>
                </c:rich>
              </c:tx>
              <c:showLegendKey val="0"/>
              <c:showVal val="1"/>
              <c:showCatName val="0"/>
              <c:showSerName val="0"/>
              <c:showPercent val="0"/>
              <c:showBubbleSize val="0"/>
            </c:dLbl>
            <c:dLbl>
              <c:idx val="9"/>
              <c:tx>
                <c:rich>
                  <a:bodyPr/>
                  <a:lstStyle/>
                  <a:p>
                    <a:r>
                      <a:t>637.5</a:t>
                    </a:r>
                  </a:p>
                </c:rich>
              </c:tx>
              <c:showLegendKey val="0"/>
              <c:showVal val="1"/>
              <c:showCatName val="0"/>
              <c:showSerName val="0"/>
              <c:showPercent val="0"/>
              <c:showBubbleSize val="0"/>
            </c:dLbl>
            <c:dLbl>
              <c:idx val="10"/>
              <c:tx>
                <c:rich>
                  <a:bodyPr/>
                  <a:lstStyle/>
                  <a:p>
                    <a:r>
                      <a:t>719.0</a:t>
                    </a:r>
                  </a:p>
                </c:rich>
              </c:tx>
              <c:showLegendKey val="0"/>
              <c:showVal val="1"/>
              <c:showCatName val="0"/>
              <c:showSerName val="0"/>
              <c:showPercent val="0"/>
              <c:showBubbleSize val="0"/>
            </c:dLbl>
            <c:dLbl>
              <c:idx val="11"/>
              <c:tx>
                <c:rich>
                  <a:bodyPr/>
                  <a:lstStyle/>
                  <a:p>
                    <a:r>
                      <a:t>669.0</a:t>
                    </a:r>
                  </a:p>
                </c:rich>
              </c:tx>
              <c:showLegendKey val="0"/>
              <c:showVal val="1"/>
              <c:showCatName val="0"/>
              <c:showSerName val="0"/>
              <c:showPercent val="0"/>
              <c:showBubbleSize val="0"/>
            </c:dLbl>
            <c:dLbl>
              <c:idx val="12"/>
              <c:tx>
                <c:rich>
                  <a:bodyPr/>
                  <a:lstStyle/>
                  <a:p>
                    <a:r>
                      <a:t>709.0</a:t>
                    </a:r>
                  </a:p>
                </c:rich>
              </c:tx>
              <c:showLegendKey val="0"/>
              <c:showVal val="1"/>
              <c:showCatName val="0"/>
              <c:showSerName val="0"/>
              <c:showPercent val="0"/>
              <c:showBubbleSize val="0"/>
            </c:dLbl>
            <c:dLbl>
              <c:idx val="13"/>
              <c:tx>
                <c:rich>
                  <a:bodyPr/>
                  <a:lstStyle/>
                  <a:p>
                    <a:r>
                      <a:t>600.0</a:t>
                    </a:r>
                  </a:p>
                </c:rich>
              </c:tx>
              <c:showLegendKey val="0"/>
              <c:showVal val="1"/>
              <c:showCatName val="0"/>
              <c:showSerName val="0"/>
              <c:showPercent val="0"/>
              <c:showBubbleSize val="0"/>
            </c:dLbl>
            <c:dLbl>
              <c:idx val="14"/>
              <c:tx>
                <c:rich>
                  <a:bodyPr/>
                  <a:lstStyle/>
                  <a:p>
                    <a:r>
                      <a:t>594.89</a:t>
                    </a:r>
                  </a:p>
                </c:rich>
              </c:tx>
              <c:showLegendKey val="0"/>
              <c:showVal val="1"/>
              <c:showCatName val="0"/>
              <c:showSerName val="0"/>
              <c:showPercent val="0"/>
              <c:showBubbleSize val="0"/>
            </c:dLbl>
            <c:dLbl>
              <c:idx val="15"/>
              <c:tx>
                <c:rich>
                  <a:bodyPr/>
                  <a:lstStyle/>
                  <a:p>
                    <a:r>
                      <a:t>650.0</a:t>
                    </a:r>
                  </a:p>
                </c:rich>
              </c:tx>
              <c:showLegendKey val="0"/>
              <c:showVal val="1"/>
              <c:showCatName val="0"/>
              <c:showSerName val="0"/>
              <c:showPercent val="0"/>
              <c:showBubbleSize val="0"/>
            </c:dLbl>
            <c:dLbl>
              <c:idx val="16"/>
              <c:tx>
                <c:rich>
                  <a:bodyPr/>
                  <a:lstStyle/>
                  <a:p>
                    <a:r>
                      <a:t>829.0</a:t>
                    </a:r>
                  </a:p>
                </c:rich>
              </c:tx>
              <c:showLegendKey val="0"/>
              <c:showVal val="1"/>
              <c:showCatName val="0"/>
              <c:showSerName val="0"/>
              <c:showPercent val="0"/>
              <c:showBubbleSize val="0"/>
            </c:dLbl>
            <c:dLbl>
              <c:idx val="17"/>
              <c:tx>
                <c:rich>
                  <a:bodyPr/>
                  <a:lstStyle/>
                  <a:p>
                    <a:r>
                      <a:t>752.33</a:t>
                    </a:r>
                  </a:p>
                </c:rich>
              </c:tx>
              <c:showLegendKey val="0"/>
              <c:showVal val="1"/>
              <c:showCatName val="0"/>
              <c:showSerName val="0"/>
              <c:showPercent val="0"/>
              <c:showBubbleSize val="0"/>
            </c:dLbl>
            <c:dLbl>
              <c:idx val="18"/>
              <c:tx>
                <c:rich>
                  <a:bodyPr/>
                  <a:lstStyle/>
                  <a:p>
                    <a:r>
                      <a:t>586.37</a:t>
                    </a:r>
                  </a:p>
                </c:rich>
              </c:tx>
              <c:showLegendKey val="0"/>
              <c:showVal val="1"/>
              <c:showCatName val="0"/>
              <c:showSerName val="0"/>
              <c:showPercent val="0"/>
              <c:showBubbleSize val="0"/>
            </c:dLbl>
            <c:dLbl>
              <c:idx val="19"/>
              <c:tx>
                <c:rich>
                  <a:bodyPr/>
                  <a:lstStyle/>
                  <a:p>
                    <a:r>
                      <a:t>549.0</a:t>
                    </a:r>
                  </a:p>
                </c:rich>
              </c:tx>
              <c:showLegendKey val="0"/>
              <c:showVal val="1"/>
              <c:showCatName val="0"/>
              <c:showSerName val="0"/>
              <c:showPercent val="0"/>
              <c:showBubbleSize val="0"/>
            </c:dLbl>
            <c:dLbl>
              <c:idx val="20"/>
              <c:tx>
                <c:rich>
                  <a:bodyPr/>
                  <a:lstStyle/>
                  <a:p>
                    <a:r>
                      <a:t>689.0</a:t>
                    </a:r>
                  </a:p>
                </c:rich>
              </c:tx>
              <c:showLegendKey val="0"/>
              <c:showVal val="1"/>
              <c:showCatName val="0"/>
              <c:showSerName val="0"/>
              <c:showPercent val="0"/>
              <c:showBubbleSize val="0"/>
            </c:dLbl>
            <c:dLbl>
              <c:idx val="21"/>
              <c:tx>
                <c:rich>
                  <a:bodyPr/>
                  <a:lstStyle/>
                  <a:p>
                    <a:r>
                      <a:t>672.3</a:t>
                    </a:r>
                  </a:p>
                </c:rich>
              </c:tx>
              <c:showLegendKey val="0"/>
              <c:showVal val="1"/>
              <c:showCatName val="0"/>
              <c:showSerName val="0"/>
              <c:showPercent val="0"/>
              <c:showBubbleSize val="0"/>
            </c:dLbl>
            <c:dLbl>
              <c:idx val="22"/>
              <c:tx>
                <c:rich>
                  <a:bodyPr/>
                  <a:lstStyle/>
                  <a:p>
                    <a:r>
                      <a:t>254.33</a:t>
                    </a:r>
                  </a:p>
                </c:rich>
              </c:tx>
              <c:showLegendKey val="0"/>
              <c:showVal val="1"/>
              <c:showCatName val="0"/>
              <c:showSerName val="0"/>
              <c:showPercent val="0"/>
              <c:showBubbleSize val="0"/>
            </c:dLbl>
            <c:dLbl>
              <c:idx val="23"/>
              <c:tx>
                <c:rich>
                  <a:bodyPr/>
                  <a:lstStyle/>
                  <a:p>
                    <a:r>
                      <a:t>319.0</a:t>
                    </a:r>
                  </a:p>
                </c:rich>
              </c:tx>
              <c:showLegendKey val="0"/>
              <c:showVal val="1"/>
              <c:showCatName val="0"/>
              <c:showSerName val="0"/>
              <c:showPercent val="0"/>
              <c:showBubbleSize val="0"/>
            </c:dLbl>
            <c:dLbl>
              <c:idx val="24"/>
              <c:tx>
                <c:rich>
                  <a:bodyPr/>
                  <a:lstStyle/>
                  <a:p>
                    <a:r>
                      <a:t>220.0</a:t>
                    </a:r>
                  </a:p>
                </c:rich>
              </c:tx>
              <c:showLegendKey val="0"/>
              <c:showVal val="1"/>
              <c:showCatName val="0"/>
              <c:showSerName val="0"/>
              <c:showPercent val="0"/>
              <c:showBubbleSize val="0"/>
            </c:dLbl>
            <c:dLbl>
              <c:idx val="25"/>
              <c:tx>
                <c:rich>
                  <a:bodyPr/>
                  <a:lstStyle/>
                  <a:p>
                    <a:r>
                      <a:t>286.0</a:t>
                    </a:r>
                  </a:p>
                </c:rich>
              </c:tx>
              <c:showLegendKey val="0"/>
              <c:showVal val="1"/>
              <c:showCatName val="0"/>
              <c:showSerName val="0"/>
              <c:showPercent val="0"/>
              <c:showBubbleSize val="0"/>
            </c:dLbl>
            <c:dLbl>
              <c:idx val="26"/>
              <c:tx>
                <c:rich>
                  <a:bodyPr/>
                  <a:lstStyle/>
                  <a:p>
                    <a:r>
                      <a:t>311.0</a:t>
                    </a:r>
                  </a:p>
                </c:rich>
              </c:tx>
              <c:showLegendKey val="0"/>
              <c:showVal val="1"/>
              <c:showCatName val="0"/>
              <c:showSerName val="0"/>
              <c:showPercent val="0"/>
              <c:showBubbleSize val="0"/>
            </c:dLbl>
            <c:dLbl>
              <c:idx val="27"/>
              <c:tx>
                <c:rich>
                  <a:bodyPr/>
                  <a:lstStyle/>
                  <a:p>
                    <a:r>
                      <a:t>423.9</a:t>
                    </a:r>
                  </a:p>
                </c:rich>
              </c:tx>
              <c:showLegendKey val="0"/>
              <c:showVal val="1"/>
              <c:showCatName val="0"/>
              <c:showSerName val="0"/>
              <c:showPercent val="0"/>
              <c:showBubbleSize val="0"/>
            </c:dLbl>
            <c:dLbl>
              <c:idx val="28"/>
              <c:tx>
                <c:rich>
                  <a:bodyPr/>
                  <a:lstStyle/>
                  <a:p>
                    <a:r>
                      <a:t>278.0</a:t>
                    </a:r>
                  </a:p>
                </c:rich>
              </c:tx>
              <c:showLegendKey val="0"/>
              <c:showVal val="1"/>
              <c:showCatName val="0"/>
              <c:showSerName val="0"/>
              <c:showPercent val="0"/>
              <c:showBubbleSize val="0"/>
            </c:dLbl>
            <c:dLbl>
              <c:idx val="29"/>
              <c:tx>
                <c:rich>
                  <a:bodyPr/>
                  <a:lstStyle/>
                  <a:p>
                    <a:r>
                      <a:t>393.9</a:t>
                    </a:r>
                  </a:p>
                </c:rich>
              </c:tx>
              <c:showLegendKey val="0"/>
              <c:showVal val="1"/>
              <c:showCatName val="0"/>
              <c:showSerName val="0"/>
              <c:showPercent val="0"/>
              <c:showBubbleSize val="0"/>
            </c:dLbl>
            <c:dLbl>
              <c:idx val="30"/>
              <c:tx>
                <c:rich>
                  <a:bodyPr/>
                  <a:lstStyle/>
                  <a:p>
                    <a:r>
                      <a:t>188.0</a:t>
                    </a:r>
                  </a:p>
                </c:rich>
              </c:tx>
              <c:showLegendKey val="0"/>
              <c:showVal val="1"/>
              <c:showCatName val="0"/>
              <c:showSerName val="0"/>
              <c:showPercent val="0"/>
              <c:showBubbleSize val="0"/>
            </c:dLbl>
            <c:dLbl>
              <c:idx val="31"/>
              <c:tx>
                <c:rich>
                  <a:bodyPr/>
                  <a:lstStyle/>
                  <a:p>
                    <a:r>
                      <a:t>326.0</a:t>
                    </a:r>
                  </a:p>
                </c:rich>
              </c:tx>
              <c:showLegendKey val="0"/>
              <c:showVal val="1"/>
              <c:showCatName val="0"/>
              <c:showSerName val="0"/>
              <c:showPercent val="0"/>
              <c:showBubbleSize val="0"/>
            </c:dLbl>
            <c:dLbl>
              <c:idx val="32"/>
              <c:tx>
                <c:rich>
                  <a:bodyPr/>
                  <a:lstStyle/>
                  <a:p>
                    <a:r>
                      <a:t>349.0</a:t>
                    </a:r>
                  </a:p>
                </c:rich>
              </c:tx>
              <c:showLegendKey val="0"/>
              <c:showVal val="1"/>
              <c:showCatName val="0"/>
              <c:showSerName val="0"/>
              <c:showPercent val="0"/>
              <c:showBubbleSize val="0"/>
            </c:dLbl>
            <c:dLbl>
              <c:idx val="33"/>
              <c:tx>
                <c:rich>
                  <a:bodyPr/>
                  <a:lstStyle/>
                  <a:p>
                    <a:r>
                      <a:t>310.0</a:t>
                    </a:r>
                  </a:p>
                </c:rich>
              </c:tx>
              <c:showLegendKey val="0"/>
              <c:showVal val="1"/>
              <c:showCatName val="0"/>
              <c:showSerName val="0"/>
              <c:showPercent val="0"/>
              <c:showBubbleSize val="0"/>
            </c:dLbl>
            <c:dLbl>
              <c:idx val="34"/>
              <c:tx>
                <c:rich>
                  <a:bodyPr/>
                  <a:lstStyle/>
                  <a:p>
                    <a:r>
                      <a:t>365.0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Sheet1!$A$2:$A$36</c:f>
              <c:strCache>
                <c:ptCount val="35"/>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Isdin Isdin Sunscreen Adults Derma Aceite 30 200Ml</c:v>
                </c:pt>
                <c:pt idx="5">
                  <c:v>Isdin Isdin Sunscreen Adults Derma Crema 30 50Ml</c:v>
                </c:pt>
                <c:pt idx="6">
                  <c:v>Isdin Isdin Sunscreen Adults Derma Crema 50 50Ml</c:v>
                </c:pt>
                <c:pt idx="7">
                  <c:v>Isdin Isdin Sunscreen Adults Derma Crema 50+ 50Ml</c:v>
                </c:pt>
                <c:pt idx="8">
                  <c:v>Isdin Isdin Sunscreen Adults Derma Fluido 50+ 50Ml</c:v>
                </c:pt>
                <c:pt idx="9">
                  <c:v>Isdin Isdin Sunscreen Adults Derma Gel 50+ 250Ml</c:v>
                </c:pt>
                <c:pt idx="10">
                  <c:v>Isdin Isdin Sunscreen Adults Derma Liquido 30 - 49 50Ml</c:v>
                </c:pt>
                <c:pt idx="11">
                  <c:v>Isdin Isdin Sunscreen Adults Derma Locion 50+ 200Ml</c:v>
                </c:pt>
                <c:pt idx="12">
                  <c:v>Isdin Isdin Sunscreen Adults Derma Spray Aceite 50 200Ml</c:v>
                </c:pt>
                <c:pt idx="13">
                  <c:v>Isdin Isdin Sunscreen Adults Derma Spray Liquido 50 100Ml</c:v>
                </c:pt>
                <c:pt idx="14">
                  <c:v>Isdin Isdin Sunscreen Adults Derma Stick 50 10Ml</c:v>
                </c:pt>
                <c:pt idx="15">
                  <c:v>Isdin Isdin Sunscreen Baby Derma Fluido 50 50Ml</c:v>
                </c:pt>
                <c:pt idx="16">
                  <c:v>L'Oreal La Roche-Posay Sunscreen Adults Derma Crema 50+ 250Ml</c:v>
                </c:pt>
                <c:pt idx="17">
                  <c:v>L'Oreal La Roche-Posay Sunscreen Adults Derma Crema 50+ 50Ml</c:v>
                </c:pt>
                <c:pt idx="18">
                  <c:v>L'Oreal La Roche-Posay Sunscreen Adults Derma Fluido 50+ 50Ml</c:v>
                </c:pt>
                <c:pt idx="19">
                  <c:v>L'Oreal La Roche-Posay Sunscreen Adults Derma Gel 50+ 50Ml</c:v>
                </c:pt>
                <c:pt idx="20">
                  <c:v>L'Oreal La Roche-Posay Sunscreen Adults Derma Liquido 50+ 50Ml</c:v>
                </c:pt>
                <c:pt idx="21">
                  <c:v>L'Oreal La Roche-Posay Sunscreen Adults Derma Spray Aceite 50 75Ml</c:v>
                </c:pt>
                <c:pt idx="22">
                  <c:v>Beiersdorf Nivea Sunscreen Adults Cosmetics Crema 50 50Ml</c:v>
                </c:pt>
                <c:pt idx="23">
                  <c:v>Beiersdorf Nivea Sunscreen Adults Cosmetics Crema 50+ 200Ml</c:v>
                </c:pt>
                <c:pt idx="24">
                  <c:v>Beiersdorf Nivea Sunscreen Adults Cosmetics Crema 50+ 40Ml</c:v>
                </c:pt>
                <c:pt idx="25">
                  <c:v>Beiersdorf Nivea Sunscreen Adults Cosmetics Crema 50+ 50Ml</c:v>
                </c:pt>
                <c:pt idx="26">
                  <c:v>Beiersdorf Nivea Sunscreen Adults Cosmetics Fluido 50+ 40Ml</c:v>
                </c:pt>
                <c:pt idx="27">
                  <c:v>Beiersdorf Nivea Sunscreen Adults Cosmetics Gel 50+ 200Ml</c:v>
                </c:pt>
                <c:pt idx="28">
                  <c:v>Beiersdorf Nivea Sunscreen Adults Cosmetics Liquido 30 - 49 200Ml</c:v>
                </c:pt>
                <c:pt idx="29">
                  <c:v>Beiersdorf Nivea Sunscreen Adults Cosmetics Liquido 50 200Ml</c:v>
                </c:pt>
                <c:pt idx="30">
                  <c:v>Beiersdorf Nivea Sunscreen Adults Cosmetics Liquido 50+ 125Ml</c:v>
                </c:pt>
                <c:pt idx="31">
                  <c:v>Beiersdorf Nivea Sunscreen Adults Cosmetics Spray Liquido 50 200Ml</c:v>
                </c:pt>
                <c:pt idx="32">
                  <c:v>Beiersdorf Nivea Sunscreen Kids Cosmetics Gel 50+ 150Ml</c:v>
                </c:pt>
                <c:pt idx="33">
                  <c:v>Beiersdorf Nivea Sunscreen Kids Cosmetics Liquido 50+ 200Ml</c:v>
                </c:pt>
                <c:pt idx="34">
                  <c:v>Beiersdorf Nivea Sunscreen Kids Cosmetics Spray Liquido 50+ 200Ml</c:v>
                </c:pt>
              </c:strCache>
            </c:strRef>
          </c:cat>
          <c:val>
            <c:numRef>
              <c:f>Sheet1!$B$2:$B$36</c:f>
              <c:numCache>
                <c:formatCode>General</c:formatCode>
                <c:ptCount val="35"/>
                <c:pt idx="0">
                  <c:v>240.0</c:v>
                </c:pt>
                <c:pt idx="1">
                  <c:v>179.0</c:v>
                </c:pt>
                <c:pt idx="2">
                  <c:v>179.0</c:v>
                </c:pt>
                <c:pt idx="3">
                  <c:v>179.0</c:v>
                </c:pt>
                <c:pt idx="4">
                  <c:v>659.0</c:v>
                </c:pt>
                <c:pt idx="5">
                  <c:v>719.0</c:v>
                </c:pt>
                <c:pt idx="6">
                  <c:v>683.48</c:v>
                </c:pt>
                <c:pt idx="7">
                  <c:v>616.0</c:v>
                </c:pt>
                <c:pt idx="8">
                  <c:v>590.0</c:v>
                </c:pt>
                <c:pt idx="9">
                  <c:v>637.5</c:v>
                </c:pt>
                <c:pt idx="10">
                  <c:v>719.0</c:v>
                </c:pt>
                <c:pt idx="11">
                  <c:v>669.0</c:v>
                </c:pt>
                <c:pt idx="12">
                  <c:v>709.0</c:v>
                </c:pt>
                <c:pt idx="13">
                  <c:v>600.0</c:v>
                </c:pt>
                <c:pt idx="14">
                  <c:v>594.89</c:v>
                </c:pt>
                <c:pt idx="15">
                  <c:v>650.0</c:v>
                </c:pt>
                <c:pt idx="16">
                  <c:v>829.0</c:v>
                </c:pt>
                <c:pt idx="17">
                  <c:v>752.33</c:v>
                </c:pt>
                <c:pt idx="18">
                  <c:v>586.37</c:v>
                </c:pt>
                <c:pt idx="19">
                  <c:v>549.0</c:v>
                </c:pt>
                <c:pt idx="20">
                  <c:v>689.0</c:v>
                </c:pt>
                <c:pt idx="21">
                  <c:v>672.3</c:v>
                </c:pt>
                <c:pt idx="22">
                  <c:v>254.33</c:v>
                </c:pt>
                <c:pt idx="23">
                  <c:v>319.0</c:v>
                </c:pt>
                <c:pt idx="24">
                  <c:v>220.0</c:v>
                </c:pt>
                <c:pt idx="25">
                  <c:v>286.0</c:v>
                </c:pt>
                <c:pt idx="26">
                  <c:v>311.0</c:v>
                </c:pt>
                <c:pt idx="27">
                  <c:v>423.9</c:v>
                </c:pt>
                <c:pt idx="28">
                  <c:v>278.0</c:v>
                </c:pt>
                <c:pt idx="29">
                  <c:v>393.9</c:v>
                </c:pt>
                <c:pt idx="30">
                  <c:v>188.0</c:v>
                </c:pt>
                <c:pt idx="31">
                  <c:v>326.0</c:v>
                </c:pt>
                <c:pt idx="32">
                  <c:v>349.0</c:v>
                </c:pt>
                <c:pt idx="33">
                  <c:v>310.0</c:v>
                </c:pt>
                <c:pt idx="34">
                  <c:v>365.0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dLbl>
              <c:idx val="10"/>
              <c:tx>
                <c:rich>
                  <a:bodyPr/>
                  <a:lstStyle/>
                  <a:p>
                    <a:r>
                      <a:t>240.0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125.0</a:t>
                    </a:r>
                  </a:p>
                </c:rich>
              </c:tx>
              <c:showLegendKey val="0"/>
              <c:showVal val="1"/>
              <c:showCatName val="0"/>
              <c:showSerName val="0"/>
              <c:showPercent val="0"/>
              <c:showBubbleSize val="0"/>
            </c:dLbl>
            <c:dLbl>
              <c:idx val="20"/>
              <c:tx>
                <c:rich>
                  <a:bodyPr/>
                  <a:lstStyle/>
                  <a:p>
                    <a:r>
                      <a:t>385.0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105.0</a:t>
                    </a:r>
                  </a:p>
                </c:rich>
              </c:tx>
              <c:showLegendKey val="0"/>
              <c:showVal val="1"/>
              <c:showCatName val="0"/>
              <c:showSerName val="0"/>
              <c:showPercent val="0"/>
              <c:showBubbleSize val="0"/>
            </c:dLbl>
            <c:dLbl>
              <c:idx val="24"/>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Sheet1!$A$2:$A$26</c:f>
              <c:strCache>
                <c:ptCount val="25"/>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pt idx="10">
                  <c:v>Edgewell Beauty Care Antioxidant Sunscreen Adults Cosmetics Liquido 15 - 19 100Ml</c:v>
                </c:pt>
                <c:pt idx="11">
                  <c:v>Edgewell Beauty Care Antioxidant Sunscreen Adults Cosmetics Liquido 50+ 50Ml</c:v>
                </c:pt>
                <c:pt idx="12">
                  <c:v>Edgewell Beauty Care Matte Sunscreen Adults Cosmetics Liquido 30 50Ml</c:v>
                </c:pt>
                <c:pt idx="13">
                  <c:v>Edgewell Beauty Care Sensitive Sunscreen Adults Cosmetics Liquido 50+ 50Ml</c:v>
                </c:pt>
                <c:pt idx="14">
                  <c:v>Edgewell Hawaiian Tropic Island Sport Sunscreen Adults Sport Liquido 50 60Ml</c:v>
                </c:pt>
                <c:pt idx="15">
                  <c:v>Edgewell Hawaiian Tropic Other Sunscreen Adults Cosmetics Crema 50+ 240Ml</c:v>
                </c:pt>
                <c:pt idx="16">
                  <c:v>Edgewell Hawaiian Tropic Ozono Sunscreen Adults Cosmetics Liquido 50+ 120Ml</c:v>
                </c:pt>
                <c:pt idx="17">
                  <c:v>Edgewell Hawaiian Tropic Ozono Sunscreen Adults Cosmetics Liquido 50+ 180Ml</c:v>
                </c:pt>
                <c:pt idx="18">
                  <c:v>Edgewell Hawaiian Tropic Ozono Sunscreen Adults Cosmetics Liquido 50+ 240Ml</c:v>
                </c:pt>
                <c:pt idx="19">
                  <c:v>Edgewell Hawaiian Tropic Ozono Sunscreen Adults Cosmetics Liquido 50+ 90Ml</c:v>
                </c:pt>
                <c:pt idx="20">
                  <c:v>Edgewell Hawaiian Tropic Ozono Sunscreen Adults Cosmetics Spray Liquido 50+ 180Ml</c:v>
                </c:pt>
                <c:pt idx="21">
                  <c:v>Edgewell Hawaiian Tropic Sheer Touch Sunscreen Adults Cosmetics Crema 30 - 49 240Ml</c:v>
                </c:pt>
                <c:pt idx="22">
                  <c:v>Edgewell Hawaiian Tropic Sheer Touch Sunscreen Adults Cosmetics Crema 50 120Ml</c:v>
                </c:pt>
                <c:pt idx="23">
                  <c:v>Edgewell Hawaiian Tropic Sheer Touch Sunscreen Adults Cosmetics Liquido 30 - 49 60Ml</c:v>
                </c:pt>
                <c:pt idx="24">
                  <c:v>Edgewell Hawaiian Tropic Tanning Sunscreen Adults Cosmetics Spray Liquido 15 - 19 220Ml</c:v>
                </c:pt>
              </c:strCache>
            </c:strRef>
          </c:cat>
          <c:val>
            <c:numRef>
              <c:f>Sheet1!$B$2:$B$26</c:f>
              <c:numCache>
                <c:formatCode>General</c:formatCode>
                <c:ptCount val="25"/>
                <c:pt idx="0">
                  <c:v>310.0</c:v>
                </c:pt>
                <c:pt idx="1">
                  <c:v>305.0</c:v>
                </c:pt>
                <c:pt idx="2">
                  <c:v>349.0</c:v>
                </c:pt>
                <c:pt idx="3">
                  <c:v>305.0</c:v>
                </c:pt>
                <c:pt idx="4">
                  <c:v>249.0</c:v>
                </c:pt>
                <c:pt idx="5">
                  <c:v>335.0</c:v>
                </c:pt>
                <c:pt idx="6">
                  <c:v>385.0</c:v>
                </c:pt>
                <c:pt idx="7">
                  <c:v>310.0</c:v>
                </c:pt>
                <c:pt idx="8">
                  <c:v>249.0</c:v>
                </c:pt>
                <c:pt idx="9">
                  <c:v>215.0</c:v>
                </c:pt>
                <c:pt idx="10">
                  <c:v>240.0</c:v>
                </c:pt>
                <c:pt idx="11">
                  <c:v>179.0</c:v>
                </c:pt>
                <c:pt idx="12">
                  <c:v>179.0</c:v>
                </c:pt>
                <c:pt idx="13">
                  <c:v>179.0</c:v>
                </c:pt>
                <c:pt idx="14">
                  <c:v>105.0</c:v>
                </c:pt>
                <c:pt idx="15">
                  <c:v>350.0</c:v>
                </c:pt>
                <c:pt idx="16">
                  <c:v>205.0</c:v>
                </c:pt>
                <c:pt idx="17">
                  <c:v>350.0</c:v>
                </c:pt>
                <c:pt idx="18">
                  <c:v>350.0</c:v>
                </c:pt>
                <c:pt idx="19">
                  <c:v>125.0</c:v>
                </c:pt>
                <c:pt idx="20">
                  <c:v>385.0</c:v>
                </c:pt>
                <c:pt idx="21">
                  <c:v>299.0</c:v>
                </c:pt>
                <c:pt idx="22">
                  <c:v>205.0</c:v>
                </c:pt>
                <c:pt idx="23">
                  <c:v>105.0</c:v>
                </c:pt>
                <c:pt idx="24">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368.42</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368.42</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dLbl>
              <c:idx val="10"/>
              <c:tx>
                <c:rich>
                  <a:bodyPr/>
                  <a:lstStyle/>
                  <a:p>
                    <a:r>
                      <a:t>240.0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125.0</a:t>
                    </a:r>
                  </a:p>
                </c:rich>
              </c:tx>
              <c:showLegendKey val="0"/>
              <c:showVal val="1"/>
              <c:showCatName val="0"/>
              <c:showSerName val="0"/>
              <c:showPercent val="0"/>
              <c:showBubbleSize val="0"/>
            </c:dLbl>
            <c:dLbl>
              <c:idx val="20"/>
              <c:tx>
                <c:rich>
                  <a:bodyPr/>
                  <a:lstStyle/>
                  <a:p>
                    <a:r>
                      <a:t>385.0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105.0</a:t>
                    </a:r>
                  </a:p>
                </c:rich>
              </c:tx>
              <c:showLegendKey val="0"/>
              <c:showVal val="1"/>
              <c:showCatName val="0"/>
              <c:showSerName val="0"/>
              <c:showPercent val="0"/>
              <c:showBubbleSize val="0"/>
            </c:dLbl>
            <c:dLbl>
              <c:idx val="24"/>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Sheet1!$A$2:$A$26</c:f>
              <c:strCache>
                <c:ptCount val="25"/>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pt idx="10">
                  <c:v>Edgewell Beauty Care Antioxidant Sunscreen Adults Cosmetics Liquido 15 - 19 100Ml</c:v>
                </c:pt>
                <c:pt idx="11">
                  <c:v>Edgewell Beauty Care Antioxidant Sunscreen Adults Cosmetics Liquido 50+ 50Ml</c:v>
                </c:pt>
                <c:pt idx="12">
                  <c:v>Edgewell Beauty Care Matte Sunscreen Adults Cosmetics Liquido 30 50Ml</c:v>
                </c:pt>
                <c:pt idx="13">
                  <c:v>Edgewell Beauty Care Sensitive Sunscreen Adults Cosmetics Liquido 50+ 50Ml</c:v>
                </c:pt>
                <c:pt idx="14">
                  <c:v>Edgewell Hawaiian Tropic Island Sport Sunscreen Adults Sport Liquido 50 60Ml</c:v>
                </c:pt>
                <c:pt idx="15">
                  <c:v>Edgewell Hawaiian Tropic Other Sunscreen Adults Cosmetics Crema 50+ 240Ml</c:v>
                </c:pt>
                <c:pt idx="16">
                  <c:v>Edgewell Hawaiian Tropic Ozono Sunscreen Adults Cosmetics Liquido 50+ 120Ml</c:v>
                </c:pt>
                <c:pt idx="17">
                  <c:v>Edgewell Hawaiian Tropic Ozono Sunscreen Adults Cosmetics Liquido 50+ 180Ml</c:v>
                </c:pt>
                <c:pt idx="18">
                  <c:v>Edgewell Hawaiian Tropic Ozono Sunscreen Adults Cosmetics Liquido 50+ 240Ml</c:v>
                </c:pt>
                <c:pt idx="19">
                  <c:v>Edgewell Hawaiian Tropic Ozono Sunscreen Adults Cosmetics Liquido 50+ 90Ml</c:v>
                </c:pt>
                <c:pt idx="20">
                  <c:v>Edgewell Hawaiian Tropic Ozono Sunscreen Adults Cosmetics Spray Liquido 50+ 180Ml</c:v>
                </c:pt>
                <c:pt idx="21">
                  <c:v>Edgewell Hawaiian Tropic Sheer Touch Sunscreen Adults Cosmetics Crema 30 - 49 240Ml</c:v>
                </c:pt>
                <c:pt idx="22">
                  <c:v>Edgewell Hawaiian Tropic Sheer Touch Sunscreen Adults Cosmetics Crema 50 120Ml</c:v>
                </c:pt>
                <c:pt idx="23">
                  <c:v>Edgewell Hawaiian Tropic Sheer Touch Sunscreen Adults Cosmetics Liquido 30 - 49 60Ml</c:v>
                </c:pt>
                <c:pt idx="24">
                  <c:v>Edgewell Hawaiian Tropic Tanning Sunscreen Adults Cosmetics Spray Liquido 15 - 19 220Ml</c:v>
                </c:pt>
              </c:strCache>
            </c:strRef>
          </c:cat>
          <c:val>
            <c:numRef>
              <c:f>Sheet1!$B$2:$B$26</c:f>
              <c:numCache>
                <c:formatCode>General</c:formatCode>
                <c:ptCount val="25"/>
                <c:pt idx="0">
                  <c:v>310.0</c:v>
                </c:pt>
                <c:pt idx="1">
                  <c:v>305.0</c:v>
                </c:pt>
                <c:pt idx="2">
                  <c:v>349.0</c:v>
                </c:pt>
                <c:pt idx="3">
                  <c:v>305.0</c:v>
                </c:pt>
                <c:pt idx="4">
                  <c:v>249.0</c:v>
                </c:pt>
                <c:pt idx="5">
                  <c:v>335.0</c:v>
                </c:pt>
                <c:pt idx="6">
                  <c:v>385.0</c:v>
                </c:pt>
                <c:pt idx="7">
                  <c:v>310.0</c:v>
                </c:pt>
                <c:pt idx="8">
                  <c:v>249.0</c:v>
                </c:pt>
                <c:pt idx="9">
                  <c:v>215.0</c:v>
                </c:pt>
                <c:pt idx="10">
                  <c:v>240.0</c:v>
                </c:pt>
                <c:pt idx="11">
                  <c:v>179.0</c:v>
                </c:pt>
                <c:pt idx="12">
                  <c:v>179.0</c:v>
                </c:pt>
                <c:pt idx="13">
                  <c:v>179.0</c:v>
                </c:pt>
                <c:pt idx="14">
                  <c:v>105.0</c:v>
                </c:pt>
                <c:pt idx="15">
                  <c:v>350.0</c:v>
                </c:pt>
                <c:pt idx="16">
                  <c:v>205.0</c:v>
                </c:pt>
                <c:pt idx="17">
                  <c:v>350.0</c:v>
                </c:pt>
                <c:pt idx="18">
                  <c:v>350.0</c:v>
                </c:pt>
                <c:pt idx="19">
                  <c:v>125.0</c:v>
                </c:pt>
                <c:pt idx="20">
                  <c:v>385.0</c:v>
                </c:pt>
                <c:pt idx="21">
                  <c:v>299.0</c:v>
                </c:pt>
                <c:pt idx="22">
                  <c:v>205.0</c:v>
                </c:pt>
                <c:pt idx="23">
                  <c:v>105.0</c:v>
                </c:pt>
                <c:pt idx="24">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pt idx="9">
                  <c:v>Edgewell Beauty Care Antioxidant Sunscreen Adults Cosmetics Liquido 50+ 50Ml</c:v>
                </c:pt>
                <c:pt idx="10">
                  <c:v>Edgewell Beauty Care Matte Sunscreen Adults Cosmetics Liquido 30 50Ml</c:v>
                </c:pt>
                <c:pt idx="11">
                  <c:v>Edgewell Beauty Care Sensitive Sunscreen Adults Cosmetics Liquido 50+ 50Ml</c:v>
                </c:pt>
                <c:pt idx="12">
                  <c:v>Edgewell Hawaiian Tropic Island Sport Sunscreen Adults Sport Liquido 50 60Ml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305.0</c:v>
                </c:pt>
                <c:pt idx="4">
                  <c:v>335.0</c:v>
                </c:pt>
                <c:pt idx="5">
                  <c:v>385.0</c:v>
                </c:pt>
                <c:pt idx="6">
                  <c:v>310.0</c:v>
                </c:pt>
                <c:pt idx="7">
                  <c:v>249.0</c:v>
                </c:pt>
                <c:pt idx="8">
                  <c:v>215.0</c:v>
                </c:pt>
                <c:pt idx="9">
                  <c:v>179.0</c:v>
                </c:pt>
                <c:pt idx="10">
                  <c:v>179.0</c:v>
                </c:pt>
                <c:pt idx="11">
                  <c:v>179.0</c:v>
                </c:pt>
                <c:pt idx="12">
                  <c:v>105.0</c:v>
                </c:pt>
                <c:pt idx="13">
                  <c:v>350.0</c:v>
                </c:pt>
                <c:pt idx="14">
                  <c:v>205.0</c:v>
                </c:pt>
                <c:pt idx="15">
                  <c:v>350.0</c:v>
                </c:pt>
                <c:pt idx="16">
                  <c:v>350.0</c:v>
                </c:pt>
                <c:pt idx="17">
                  <c:v>125.0</c:v>
                </c:pt>
                <c:pt idx="18">
                  <c:v>385.0</c:v>
                </c:pt>
                <c:pt idx="19">
                  <c:v>299.0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364.0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364.0</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dLbl>
              <c:idx val="9"/>
              <c:tx>
                <c:rich>
                  <a:bodyPr/>
                  <a:lstStyle/>
                  <a:p>
                    <a:r>
                      <a:t>240.0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105.0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205.0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125.0</a:t>
                    </a:r>
                  </a:p>
                </c:rich>
              </c:tx>
              <c:showLegendKey val="0"/>
              <c:showVal val="1"/>
              <c:showCatName val="0"/>
              <c:showSerName val="0"/>
              <c:showPercent val="0"/>
              <c:showBubbleSize val="0"/>
            </c:dLbl>
            <c:dLbl>
              <c:idx val="19"/>
              <c:tx>
                <c:rich>
                  <a:bodyPr/>
                  <a:lstStyle/>
                  <a:p>
                    <a:r>
                      <a:t>385.0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205.0</a:t>
                    </a:r>
                  </a:p>
                </c:rich>
              </c:tx>
              <c:showLegendKey val="0"/>
              <c:showVal val="1"/>
              <c:showCatName val="0"/>
              <c:showSerName val="0"/>
              <c:showPercent val="0"/>
              <c:showBubbleSize val="0"/>
            </c:dLbl>
            <c:dLbl>
              <c:idx val="22"/>
              <c:tx>
                <c:rich>
                  <a:bodyPr/>
                  <a:lstStyle/>
                  <a:p>
                    <a:r>
                      <a:t>105.0</a:t>
                    </a:r>
                  </a:p>
                </c:rich>
              </c:tx>
              <c:showLegendKey val="0"/>
              <c:showVal val="1"/>
              <c:showCatName val="0"/>
              <c:showSerName val="0"/>
              <c:showPercent val="0"/>
              <c:showBubbleSize val="0"/>
            </c:dLbl>
            <c:dLbl>
              <c:idx val="2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Sheet1!$A$2:$A$25</c:f>
              <c:strCache>
                <c:ptCount val="24"/>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pt idx="9">
                  <c:v>Edgewell Beauty Care Antioxidant Sunscreen Adults Cosmetics Liquido 15 - 19 100Ml</c:v>
                </c:pt>
                <c:pt idx="10">
                  <c:v>Edgewell Beauty Care Antioxidant Sunscreen Adults Cosmetics Liquido 50+ 50Ml</c:v>
                </c:pt>
                <c:pt idx="11">
                  <c:v>Edgewell Beauty Care Matte Sunscreen Adults Cosmetics Liquido 30 50Ml</c:v>
                </c:pt>
                <c:pt idx="12">
                  <c:v>Edgewell Beauty Care Sensitive Sunscreen Adults Cosmetics Liquido 50+ 50Ml</c:v>
                </c:pt>
                <c:pt idx="13">
                  <c:v>Edgewell Hawaiian Tropic Island Sport Sunscreen Adults Sport Liquido 50 60Ml</c:v>
                </c:pt>
                <c:pt idx="14">
                  <c:v>Edgewell Hawaiian Tropic Other Sunscreen Adults Cosmetics Crema 50+ 240Ml</c:v>
                </c:pt>
                <c:pt idx="15">
                  <c:v>Edgewell Hawaiian Tropic Ozono Sunscreen Adults Cosmetics Liquido 50+ 120Ml</c:v>
                </c:pt>
                <c:pt idx="16">
                  <c:v>Edgewell Hawaiian Tropic Ozono Sunscreen Adults Cosmetics Liquido 50+ 180Ml</c:v>
                </c:pt>
                <c:pt idx="17">
                  <c:v>Edgewell Hawaiian Tropic Ozono Sunscreen Adults Cosmetics Liquido 50+ 240Ml</c:v>
                </c:pt>
                <c:pt idx="18">
                  <c:v>Edgewell Hawaiian Tropic Ozono Sunscreen Adults Cosmetics Liquido 50+ 90Ml</c:v>
                </c:pt>
                <c:pt idx="19">
                  <c:v>Edgewell Hawaiian Tropic Ozono Sunscreen Adults Cosmetics Spray Liquido 50+ 180Ml</c:v>
                </c:pt>
                <c:pt idx="20">
                  <c:v>Edgewell Hawaiian Tropic Sheer Touch Sunscreen Adults Cosmetics Crema 30 - 49 240Ml</c:v>
                </c:pt>
                <c:pt idx="21">
                  <c:v>Edgewell Hawaiian Tropic Sheer Touch Sunscreen Adults Cosmetics Crema 50 120Ml</c:v>
                </c:pt>
                <c:pt idx="22">
                  <c:v>Edgewell Hawaiian Tropic Sheer Touch Sunscreen Adults Cosmetics Liquido 30 - 49 60Ml</c:v>
                </c:pt>
                <c:pt idx="23">
                  <c:v>Edgewell Hawaiian Tropic Tanning Sunscreen Adults Cosmetics Spray Liquido 15 - 19 220Ml</c:v>
                </c:pt>
              </c:strCache>
            </c:strRef>
          </c:cat>
          <c:val>
            <c:numRef>
              <c:f>Sheet1!$B$2:$B$25</c:f>
              <c:numCache>
                <c:formatCode>General</c:formatCode>
                <c:ptCount val="24"/>
                <c:pt idx="0">
                  <c:v>310.0</c:v>
                </c:pt>
                <c:pt idx="1">
                  <c:v>305.0</c:v>
                </c:pt>
                <c:pt idx="2">
                  <c:v>349.0</c:v>
                </c:pt>
                <c:pt idx="3">
                  <c:v>305.0</c:v>
                </c:pt>
                <c:pt idx="4">
                  <c:v>335.0</c:v>
                </c:pt>
                <c:pt idx="5">
                  <c:v>385.0</c:v>
                </c:pt>
                <c:pt idx="6">
                  <c:v>310.0</c:v>
                </c:pt>
                <c:pt idx="7">
                  <c:v>249.0</c:v>
                </c:pt>
                <c:pt idx="8">
                  <c:v>215.0</c:v>
                </c:pt>
                <c:pt idx="9">
                  <c:v>240.0</c:v>
                </c:pt>
                <c:pt idx="10">
                  <c:v>179.0</c:v>
                </c:pt>
                <c:pt idx="11">
                  <c:v>179.0</c:v>
                </c:pt>
                <c:pt idx="12">
                  <c:v>179.0</c:v>
                </c:pt>
                <c:pt idx="13">
                  <c:v>105.0</c:v>
                </c:pt>
                <c:pt idx="14">
                  <c:v>350.0</c:v>
                </c:pt>
                <c:pt idx="15">
                  <c:v>205.0</c:v>
                </c:pt>
                <c:pt idx="16">
                  <c:v>350.0</c:v>
                </c:pt>
                <c:pt idx="17">
                  <c:v>350.0</c:v>
                </c:pt>
                <c:pt idx="18">
                  <c:v>125.0</c:v>
                </c:pt>
                <c:pt idx="19">
                  <c:v>385.0</c:v>
                </c:pt>
                <c:pt idx="20">
                  <c:v>299.0</c:v>
                </c:pt>
                <c:pt idx="21">
                  <c:v>205.0</c:v>
                </c:pt>
                <c:pt idx="22">
                  <c:v>105.0</c:v>
                </c:pt>
                <c:pt idx="2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376.25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376.25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179.0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dLbl>
              <c:idx val="11"/>
              <c:tx>
                <c:rich>
                  <a:bodyPr/>
                  <a:lstStyle/>
                  <a:p>
                    <a:r>
                      <a:t>350.0</a:t>
                    </a:r>
                  </a:p>
                </c:rich>
              </c:tx>
              <c:showLegendKey val="0"/>
              <c:showVal val="1"/>
              <c:showCatName val="0"/>
              <c:showSerName val="0"/>
              <c:showPercent val="0"/>
              <c:showBubbleSize val="0"/>
            </c:dLbl>
            <c:dLbl>
              <c:idx val="12"/>
              <c:tx>
                <c:rich>
                  <a:bodyPr/>
                  <a:lstStyle/>
                  <a:p>
                    <a:r>
                      <a:t>205.0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125.0</a:t>
                    </a:r>
                  </a:p>
                </c:rich>
              </c:tx>
              <c:showLegendKey val="0"/>
              <c:showVal val="1"/>
              <c:showCatName val="0"/>
              <c:showSerName val="0"/>
              <c:showPercent val="0"/>
              <c:showBubbleSize val="0"/>
            </c:dLbl>
            <c:dLbl>
              <c:idx val="15"/>
              <c:tx>
                <c:rich>
                  <a:bodyPr/>
                  <a:lstStyle/>
                  <a:p>
                    <a:r>
                      <a:t>385.0</a:t>
                    </a:r>
                  </a:p>
                </c:rich>
              </c:tx>
              <c:showLegendKey val="0"/>
              <c:showVal val="1"/>
              <c:showCatName val="0"/>
              <c:showSerName val="0"/>
              <c:showPercent val="0"/>
              <c:showBubbleSize val="0"/>
            </c:dLbl>
            <c:dLbl>
              <c:idx val="16"/>
              <c:tx>
                <c:rich>
                  <a:bodyPr/>
                  <a:lstStyle/>
                  <a:p>
                    <a:r>
                      <a:t>299.0</a:t>
                    </a:r>
                  </a:p>
                </c:rich>
              </c:tx>
              <c:showLegendKey val="0"/>
              <c:showVal val="1"/>
              <c:showCatName val="0"/>
              <c:showSerName val="0"/>
              <c:showPercent val="0"/>
              <c:showBubbleSize val="0"/>
            </c:dLbl>
            <c:dLbl>
              <c:idx val="17"/>
              <c:tx>
                <c:rich>
                  <a:bodyPr/>
                  <a:lstStyle/>
                  <a:p>
                    <a:r>
                      <a:t>205.0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Sheet1!$A$2:$A$20</c:f>
              <c:strCache>
                <c:ptCount val="1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Beauty Care Antioxidant Sunscreen Adults Cosmetics Liquido 50+ 50Ml</c:v>
                </c:pt>
                <c:pt idx="8">
                  <c:v>Edgewell Beauty Care Matte Sunscreen Adults Cosmetics Liquido 30 50Ml</c:v>
                </c:pt>
                <c:pt idx="9">
                  <c:v>Edgewell Beauty Care Sensitive Sunscreen Adults Cosmetics Liquido 50+ 50Ml</c:v>
                </c:pt>
                <c:pt idx="10">
                  <c:v>Edgewell Hawaiian Tropic Island Sport Sunscreen Adults Sport Liquido 50 60Ml</c:v>
                </c:pt>
                <c:pt idx="11">
                  <c:v>Edgewell Hawaiian Tropic Other Sunscreen Adults Cosmetics Crema 50+ 240Ml</c:v>
                </c:pt>
                <c:pt idx="12">
                  <c:v>Edgewell Hawaiian Tropic Ozono Sunscreen Adults Cosmetics Liquido 50+ 120Ml</c:v>
                </c:pt>
                <c:pt idx="13">
                  <c:v>Edgewell Hawaiian Tropic Ozono Sunscreen Adults Cosmetics Liquido 50+ 240Ml</c:v>
                </c:pt>
                <c:pt idx="14">
                  <c:v>Edgewell Hawaiian Tropic Ozono Sunscreen Adults Cosmetics Liquido 50+ 90Ml</c:v>
                </c:pt>
                <c:pt idx="15">
                  <c:v>Edgewell Hawaiian Tropic Ozono Sunscreen Adults Cosmetics Spray Liquido 50+ 180Ml</c:v>
                </c:pt>
                <c:pt idx="16">
                  <c:v>Edgewell Hawaiian Tropic Sheer Touch Sunscreen Adults Cosmetics Crema 30 - 49 240Ml</c:v>
                </c:pt>
                <c:pt idx="17">
                  <c:v>Edgewell Hawaiian Tropic Sheer Touch Sunscreen Adults Cosmetics Crema 50 120Ml</c:v>
                </c:pt>
                <c:pt idx="18">
                  <c:v>Edgewell Hawaiian Tropic Sheer Touch Sunscreen Adults Cosmetics Liquido 30 - 49 60Ml</c:v>
                </c:pt>
              </c:strCache>
            </c:strRef>
          </c:cat>
          <c:val>
            <c:numRef>
              <c:f>Sheet1!$B$2:$B$20</c:f>
              <c:numCache>
                <c:formatCode>General</c:formatCode>
                <c:ptCount val="19"/>
                <c:pt idx="0">
                  <c:v>310.0</c:v>
                </c:pt>
                <c:pt idx="1">
                  <c:v>305.0</c:v>
                </c:pt>
                <c:pt idx="2">
                  <c:v>349.0</c:v>
                </c:pt>
                <c:pt idx="3">
                  <c:v>305.0</c:v>
                </c:pt>
                <c:pt idx="4">
                  <c:v>335.0</c:v>
                </c:pt>
                <c:pt idx="5">
                  <c:v>385.0</c:v>
                </c:pt>
                <c:pt idx="6">
                  <c:v>310.0</c:v>
                </c:pt>
                <c:pt idx="7">
                  <c:v>179.0</c:v>
                </c:pt>
                <c:pt idx="8">
                  <c:v>179.0</c:v>
                </c:pt>
                <c:pt idx="9">
                  <c:v>179.0</c:v>
                </c:pt>
                <c:pt idx="10">
                  <c:v>105.0</c:v>
                </c:pt>
                <c:pt idx="11">
                  <c:v>350.0</c:v>
                </c:pt>
                <c:pt idx="12">
                  <c:v>205.0</c:v>
                </c:pt>
                <c:pt idx="13">
                  <c:v>350.0</c:v>
                </c:pt>
                <c:pt idx="14">
                  <c:v>125.0</c:v>
                </c:pt>
                <c:pt idx="15">
                  <c:v>385.0</c:v>
                </c:pt>
                <c:pt idx="16">
                  <c:v>299.0</c:v>
                </c:pt>
                <c:pt idx="17">
                  <c:v>205.0</c:v>
                </c:pt>
                <c:pt idx="1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629.0</a:t>
                    </a:r>
                  </a:p>
                </c:rich>
              </c:tx>
              <c:showLegendKey val="0"/>
              <c:showVal val="1"/>
              <c:showCatName val="0"/>
              <c:showSerName val="0"/>
              <c:showPercent val="0"/>
              <c:showBubbleSize val="0"/>
            </c:dLbl>
            <c:dLbl>
              <c:idx val="2"/>
              <c:tx>
                <c:rich>
                  <a:bodyPr/>
                  <a:lstStyle/>
                  <a:p>
                    <a:r>
                      <a:t>278.0</a:t>
                    </a:r>
                  </a:p>
                </c:rich>
              </c:tx>
              <c:showLegendKey val="0"/>
              <c:showVal val="1"/>
              <c:showCatName val="0"/>
              <c:showSerName val="0"/>
              <c:showPercent val="0"/>
              <c:showBubbleSize val="0"/>
            </c:dLbl>
            <c:dLbl>
              <c:idx val="3"/>
              <c:tx>
                <c:rich>
                  <a:bodyPr/>
                  <a:lstStyle/>
                  <a:p>
                    <a:r>
                      <a:t>604.0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Hawaiian Tropic Carrot Tanning Adults Cosmetics Crema 10 - 14 240Ml</c:v>
                </c:pt>
                <c:pt idx="1">
                  <c:v>Australian Gold Australian Gold Tanning Adults Cosmetics Locion 30 237Ml</c:v>
                </c:pt>
                <c:pt idx="2">
                  <c:v>Beiersdorf Nivea Tanning Adults Cosmetics Aceite 6 - 9 200Ml</c:v>
                </c:pt>
                <c:pt idx="3">
                  <c:v>Others Fabricante Unif. Others Marca Unif. Tanning Adults Cosmetics Spray Liquido 0 - 5 177Ml</c:v>
                </c:pt>
              </c:strCache>
            </c:strRef>
          </c:cat>
          <c:val>
            <c:numRef>
              <c:f>Sheet1!$B$2:$B$5</c:f>
              <c:numCache>
                <c:formatCode>General</c:formatCode>
                <c:ptCount val="4"/>
                <c:pt idx="0">
                  <c:v>299.0</c:v>
                </c:pt>
                <c:pt idx="1">
                  <c:v>629.0</c:v>
                </c:pt>
                <c:pt idx="2">
                  <c:v>278.0</c:v>
                </c:pt>
                <c:pt idx="3">
                  <c:v>604.0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dLbl>
              <c:idx val="10"/>
              <c:tx>
                <c:rich>
                  <a:bodyPr/>
                  <a:lstStyle/>
                  <a:p>
                    <a:r>
                      <a:t>240.0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125.0</a:t>
                    </a:r>
                  </a:p>
                </c:rich>
              </c:tx>
              <c:showLegendKey val="0"/>
              <c:showVal val="1"/>
              <c:showCatName val="0"/>
              <c:showSerName val="0"/>
              <c:showPercent val="0"/>
              <c:showBubbleSize val="0"/>
            </c:dLbl>
            <c:dLbl>
              <c:idx val="20"/>
              <c:tx>
                <c:rich>
                  <a:bodyPr/>
                  <a:lstStyle/>
                  <a:p>
                    <a:r>
                      <a:t>385.0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105.0</a:t>
                    </a:r>
                  </a:p>
                </c:rich>
              </c:tx>
              <c:showLegendKey val="0"/>
              <c:showVal val="1"/>
              <c:showCatName val="0"/>
              <c:showSerName val="0"/>
              <c:showPercent val="0"/>
              <c:showBubbleSize val="0"/>
            </c:dLbl>
            <c:dLbl>
              <c:idx val="24"/>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Sheet1!$A$2:$A$26</c:f>
              <c:strCache>
                <c:ptCount val="25"/>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pt idx="10">
                  <c:v>Edgewell Beauty Care Antioxidant Sunscreen Adults Cosmetics Liquido 15 - 19 100Ml</c:v>
                </c:pt>
                <c:pt idx="11">
                  <c:v>Edgewell Beauty Care Antioxidant Sunscreen Adults Cosmetics Liquido 50+ 50Ml</c:v>
                </c:pt>
                <c:pt idx="12">
                  <c:v>Edgewell Beauty Care Matte Sunscreen Adults Cosmetics Liquido 30 50Ml</c:v>
                </c:pt>
                <c:pt idx="13">
                  <c:v>Edgewell Beauty Care Sensitive Sunscreen Adults Cosmetics Liquido 50+ 50Ml</c:v>
                </c:pt>
                <c:pt idx="14">
                  <c:v>Edgewell Hawaiian Tropic Island Sport Sunscreen Adults Sport Liquido 50 60Ml</c:v>
                </c:pt>
                <c:pt idx="15">
                  <c:v>Edgewell Hawaiian Tropic Other Sunscreen Adults Cosmetics Crema 50+ 240Ml</c:v>
                </c:pt>
                <c:pt idx="16">
                  <c:v>Edgewell Hawaiian Tropic Ozono Sunscreen Adults Cosmetics Liquido 50+ 120Ml</c:v>
                </c:pt>
                <c:pt idx="17">
                  <c:v>Edgewell Hawaiian Tropic Ozono Sunscreen Adults Cosmetics Liquido 50+ 180Ml</c:v>
                </c:pt>
                <c:pt idx="18">
                  <c:v>Edgewell Hawaiian Tropic Ozono Sunscreen Adults Cosmetics Liquido 50+ 240Ml</c:v>
                </c:pt>
                <c:pt idx="19">
                  <c:v>Edgewell Hawaiian Tropic Ozono Sunscreen Adults Cosmetics Liquido 50+ 90Ml</c:v>
                </c:pt>
                <c:pt idx="20">
                  <c:v>Edgewell Hawaiian Tropic Ozono Sunscreen Adults Cosmetics Spray Liquido 50+ 180Ml</c:v>
                </c:pt>
                <c:pt idx="21">
                  <c:v>Edgewell Hawaiian Tropic Sheer Touch Sunscreen Adults Cosmetics Crema 30 - 49 240Ml</c:v>
                </c:pt>
                <c:pt idx="22">
                  <c:v>Edgewell Hawaiian Tropic Sheer Touch Sunscreen Adults Cosmetics Crema 50 120Ml</c:v>
                </c:pt>
                <c:pt idx="23">
                  <c:v>Edgewell Hawaiian Tropic Sheer Touch Sunscreen Adults Cosmetics Liquido 30 - 49 60Ml</c:v>
                </c:pt>
                <c:pt idx="24">
                  <c:v>Edgewell Hawaiian Tropic Tanning Sunscreen Adults Cosmetics Spray Liquido 15 - 19 220Ml</c:v>
                </c:pt>
              </c:strCache>
            </c:strRef>
          </c:cat>
          <c:val>
            <c:numRef>
              <c:f>Sheet1!$B$2:$B$26</c:f>
              <c:numCache>
                <c:formatCode>General</c:formatCode>
                <c:ptCount val="25"/>
                <c:pt idx="0">
                  <c:v>310.0</c:v>
                </c:pt>
                <c:pt idx="1">
                  <c:v>305.0</c:v>
                </c:pt>
                <c:pt idx="2">
                  <c:v>349.0</c:v>
                </c:pt>
                <c:pt idx="3">
                  <c:v>305.0</c:v>
                </c:pt>
                <c:pt idx="4">
                  <c:v>249.0</c:v>
                </c:pt>
                <c:pt idx="5">
                  <c:v>335.0</c:v>
                </c:pt>
                <c:pt idx="6">
                  <c:v>385.0</c:v>
                </c:pt>
                <c:pt idx="7">
                  <c:v>310.0</c:v>
                </c:pt>
                <c:pt idx="8">
                  <c:v>249.0</c:v>
                </c:pt>
                <c:pt idx="9">
                  <c:v>215.0</c:v>
                </c:pt>
                <c:pt idx="10">
                  <c:v>240.0</c:v>
                </c:pt>
                <c:pt idx="11">
                  <c:v>179.0</c:v>
                </c:pt>
                <c:pt idx="12">
                  <c:v>179.0</c:v>
                </c:pt>
                <c:pt idx="13">
                  <c:v>179.0</c:v>
                </c:pt>
                <c:pt idx="14">
                  <c:v>105.0</c:v>
                </c:pt>
                <c:pt idx="15">
                  <c:v>350.0</c:v>
                </c:pt>
                <c:pt idx="16">
                  <c:v>205.0</c:v>
                </c:pt>
                <c:pt idx="17">
                  <c:v>350.0</c:v>
                </c:pt>
                <c:pt idx="18">
                  <c:v>350.0</c:v>
                </c:pt>
                <c:pt idx="19">
                  <c:v>125.0</c:v>
                </c:pt>
                <c:pt idx="20">
                  <c:v>385.0</c:v>
                </c:pt>
                <c:pt idx="21">
                  <c:v>299.0</c:v>
                </c:pt>
                <c:pt idx="22">
                  <c:v>205.0</c:v>
                </c:pt>
                <c:pt idx="23">
                  <c:v>105.0</c:v>
                </c:pt>
                <c:pt idx="24">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dLbl>
              <c:idx val="10"/>
              <c:tx>
                <c:rich>
                  <a:bodyPr/>
                  <a:lstStyle/>
                  <a:p>
                    <a:r>
                      <a:t>240.0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125.0</a:t>
                    </a:r>
                  </a:p>
                </c:rich>
              </c:tx>
              <c:showLegendKey val="0"/>
              <c:showVal val="1"/>
              <c:showCatName val="0"/>
              <c:showSerName val="0"/>
              <c:showPercent val="0"/>
              <c:showBubbleSize val="0"/>
            </c:dLbl>
            <c:dLbl>
              <c:idx val="20"/>
              <c:tx>
                <c:rich>
                  <a:bodyPr/>
                  <a:lstStyle/>
                  <a:p>
                    <a:r>
                      <a:t>385.0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105.0</a:t>
                    </a:r>
                  </a:p>
                </c:rich>
              </c:tx>
              <c:showLegendKey val="0"/>
              <c:showVal val="1"/>
              <c:showCatName val="0"/>
              <c:showSerName val="0"/>
              <c:showPercent val="0"/>
              <c:showBubbleSize val="0"/>
            </c:dLbl>
            <c:dLbl>
              <c:idx val="24"/>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Sheet1!$A$2:$A$26</c:f>
              <c:strCache>
                <c:ptCount val="25"/>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pt idx="10">
                  <c:v>Edgewell Beauty Care Antioxidant Sunscreen Adults Cosmetics Liquido 15 - 19 100Ml</c:v>
                </c:pt>
                <c:pt idx="11">
                  <c:v>Edgewell Beauty Care Antioxidant Sunscreen Adults Cosmetics Liquido 50+ 50Ml</c:v>
                </c:pt>
                <c:pt idx="12">
                  <c:v>Edgewell Beauty Care Matte Sunscreen Adults Cosmetics Liquido 30 50Ml</c:v>
                </c:pt>
                <c:pt idx="13">
                  <c:v>Edgewell Beauty Care Sensitive Sunscreen Adults Cosmetics Liquido 50+ 50Ml</c:v>
                </c:pt>
                <c:pt idx="14">
                  <c:v>Edgewell Hawaiian Tropic Island Sport Sunscreen Adults Sport Liquido 50 60Ml</c:v>
                </c:pt>
                <c:pt idx="15">
                  <c:v>Edgewell Hawaiian Tropic Other Sunscreen Adults Cosmetics Crema 50+ 240Ml</c:v>
                </c:pt>
                <c:pt idx="16">
                  <c:v>Edgewell Hawaiian Tropic Ozono Sunscreen Adults Cosmetics Liquido 50+ 120Ml</c:v>
                </c:pt>
                <c:pt idx="17">
                  <c:v>Edgewell Hawaiian Tropic Ozono Sunscreen Adults Cosmetics Liquido 50+ 180Ml</c:v>
                </c:pt>
                <c:pt idx="18">
                  <c:v>Edgewell Hawaiian Tropic Ozono Sunscreen Adults Cosmetics Liquido 50+ 240Ml</c:v>
                </c:pt>
                <c:pt idx="19">
                  <c:v>Edgewell Hawaiian Tropic Ozono Sunscreen Adults Cosmetics Liquido 50+ 90Ml</c:v>
                </c:pt>
                <c:pt idx="20">
                  <c:v>Edgewell Hawaiian Tropic Ozono Sunscreen Adults Cosmetics Spray Liquido 50+ 180Ml</c:v>
                </c:pt>
                <c:pt idx="21">
                  <c:v>Edgewell Hawaiian Tropic Sheer Touch Sunscreen Adults Cosmetics Crema 30 - 49 240Ml</c:v>
                </c:pt>
                <c:pt idx="22">
                  <c:v>Edgewell Hawaiian Tropic Sheer Touch Sunscreen Adults Cosmetics Crema 50 120Ml</c:v>
                </c:pt>
                <c:pt idx="23">
                  <c:v>Edgewell Hawaiian Tropic Sheer Touch Sunscreen Adults Cosmetics Liquido 30 - 49 60Ml</c:v>
                </c:pt>
                <c:pt idx="24">
                  <c:v>Edgewell Hawaiian Tropic Tanning Sunscreen Adults Cosmetics Spray Liquido 15 - 19 220Ml</c:v>
                </c:pt>
              </c:strCache>
            </c:strRef>
          </c:cat>
          <c:val>
            <c:numRef>
              <c:f>Sheet1!$B$2:$B$26</c:f>
              <c:numCache>
                <c:formatCode>General</c:formatCode>
                <c:ptCount val="25"/>
                <c:pt idx="0">
                  <c:v>310.0</c:v>
                </c:pt>
                <c:pt idx="1">
                  <c:v>305.0</c:v>
                </c:pt>
                <c:pt idx="2">
                  <c:v>349.0</c:v>
                </c:pt>
                <c:pt idx="3">
                  <c:v>305.0</c:v>
                </c:pt>
                <c:pt idx="4">
                  <c:v>249.0</c:v>
                </c:pt>
                <c:pt idx="5">
                  <c:v>335.0</c:v>
                </c:pt>
                <c:pt idx="6">
                  <c:v>385.0</c:v>
                </c:pt>
                <c:pt idx="7">
                  <c:v>310.0</c:v>
                </c:pt>
                <c:pt idx="8">
                  <c:v>249.0</c:v>
                </c:pt>
                <c:pt idx="9">
                  <c:v>215.0</c:v>
                </c:pt>
                <c:pt idx="10">
                  <c:v>240.0</c:v>
                </c:pt>
                <c:pt idx="11">
                  <c:v>179.0</c:v>
                </c:pt>
                <c:pt idx="12">
                  <c:v>179.0</c:v>
                </c:pt>
                <c:pt idx="13">
                  <c:v>179.0</c:v>
                </c:pt>
                <c:pt idx="14">
                  <c:v>105.0</c:v>
                </c:pt>
                <c:pt idx="15">
                  <c:v>350.0</c:v>
                </c:pt>
                <c:pt idx="16">
                  <c:v>205.0</c:v>
                </c:pt>
                <c:pt idx="17">
                  <c:v>350.0</c:v>
                </c:pt>
                <c:pt idx="18">
                  <c:v>350.0</c:v>
                </c:pt>
                <c:pt idx="19">
                  <c:v>125.0</c:v>
                </c:pt>
                <c:pt idx="20">
                  <c:v>385.0</c:v>
                </c:pt>
                <c:pt idx="21">
                  <c:v>299.0</c:v>
                </c:pt>
                <c:pt idx="22">
                  <c:v>205.0</c:v>
                </c:pt>
                <c:pt idx="23">
                  <c:v>105.0</c:v>
                </c:pt>
                <c:pt idx="24">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249.0</a:t>
                    </a:r>
                  </a:p>
                </c:rich>
              </c:tx>
              <c:showLegendKey val="0"/>
              <c:showVal val="1"/>
              <c:showCatName val="0"/>
              <c:showSerName val="0"/>
              <c:showPercent val="0"/>
              <c:showBubbleSize val="0"/>
            </c:dLbl>
            <c:dLbl>
              <c:idx val="5"/>
              <c:tx>
                <c:rich>
                  <a:bodyPr/>
                  <a:lstStyle/>
                  <a:p>
                    <a:r>
                      <a:t>335.0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249.0</a:t>
                    </a:r>
                  </a:p>
                </c:rich>
              </c:tx>
              <c:showLegendKey val="0"/>
              <c:showVal val="1"/>
              <c:showCatName val="0"/>
              <c:showSerName val="0"/>
              <c:showPercent val="0"/>
              <c:showBubbleSize val="0"/>
            </c:dLbl>
            <c:dLbl>
              <c:idx val="9"/>
              <c:tx>
                <c:rich>
                  <a:bodyPr/>
                  <a:lstStyle/>
                  <a:p>
                    <a:r>
                      <a:t>215.0</a:t>
                    </a:r>
                  </a:p>
                </c:rich>
              </c:tx>
              <c:showLegendKey val="0"/>
              <c:showVal val="1"/>
              <c:showCatName val="0"/>
              <c:showSerName val="0"/>
              <c:showPercent val="0"/>
              <c:showBubbleSize val="0"/>
            </c:dLbl>
            <c:dLbl>
              <c:idx val="10"/>
              <c:tx>
                <c:rich>
                  <a:bodyPr/>
                  <a:lstStyle/>
                  <a:p>
                    <a:r>
                      <a:t>240.0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179.0</a:t>
                    </a:r>
                  </a:p>
                </c:rich>
              </c:tx>
              <c:showLegendKey val="0"/>
              <c:showVal val="1"/>
              <c:showCatName val="0"/>
              <c:showSerName val="0"/>
              <c:showPercent val="0"/>
              <c:showBubbleSize val="0"/>
            </c:dLbl>
            <c:dLbl>
              <c:idx val="14"/>
              <c:tx>
                <c:rich>
                  <a:bodyPr/>
                  <a:lstStyle/>
                  <a:p>
                    <a:r>
                      <a:t>105.0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350.0</a:t>
                    </a:r>
                  </a:p>
                </c:rich>
              </c:tx>
              <c:showLegendKey val="0"/>
              <c:showVal val="1"/>
              <c:showCatName val="0"/>
              <c:showSerName val="0"/>
              <c:showPercent val="0"/>
              <c:showBubbleSize val="0"/>
            </c:dLbl>
            <c:dLbl>
              <c:idx val="19"/>
              <c:tx>
                <c:rich>
                  <a:bodyPr/>
                  <a:lstStyle/>
                  <a:p>
                    <a:r>
                      <a:t>125.0</a:t>
                    </a:r>
                  </a:p>
                </c:rich>
              </c:tx>
              <c:showLegendKey val="0"/>
              <c:showVal val="1"/>
              <c:showCatName val="0"/>
              <c:showSerName val="0"/>
              <c:showPercent val="0"/>
              <c:showBubbleSize val="0"/>
            </c:dLbl>
            <c:dLbl>
              <c:idx val="20"/>
              <c:tx>
                <c:rich>
                  <a:bodyPr/>
                  <a:lstStyle/>
                  <a:p>
                    <a:r>
                      <a:t>385.0</a:t>
                    </a:r>
                  </a:p>
                </c:rich>
              </c:tx>
              <c:showLegendKey val="0"/>
              <c:showVal val="1"/>
              <c:showCatName val="0"/>
              <c:showSerName val="0"/>
              <c:showPercent val="0"/>
              <c:showBubbleSize val="0"/>
            </c:dLbl>
            <c:dLbl>
              <c:idx val="21"/>
              <c:tx>
                <c:rich>
                  <a:bodyPr/>
                  <a:lstStyle/>
                  <a:p>
                    <a:r>
                      <a:t>299.0</a:t>
                    </a:r>
                  </a:p>
                </c:rich>
              </c:tx>
              <c:showLegendKey val="0"/>
              <c:showVal val="1"/>
              <c:showCatName val="0"/>
              <c:showSerName val="0"/>
              <c:showPercent val="0"/>
              <c:showBubbleSize val="0"/>
            </c:dLbl>
            <c:dLbl>
              <c:idx val="22"/>
              <c:tx>
                <c:rich>
                  <a:bodyPr/>
                  <a:lstStyle/>
                  <a:p>
                    <a:r>
                      <a:t>205.0</a:t>
                    </a:r>
                  </a:p>
                </c:rich>
              </c:tx>
              <c:showLegendKey val="0"/>
              <c:showVal val="1"/>
              <c:showCatName val="0"/>
              <c:showSerName val="0"/>
              <c:showPercent val="0"/>
              <c:showBubbleSize val="0"/>
            </c:dLbl>
            <c:dLbl>
              <c:idx val="23"/>
              <c:tx>
                <c:rich>
                  <a:bodyPr/>
                  <a:lstStyle/>
                  <a:p>
                    <a:r>
                      <a:t>105.0</a:t>
                    </a:r>
                  </a:p>
                </c:rich>
              </c:tx>
              <c:showLegendKey val="0"/>
              <c:showVal val="1"/>
              <c:showCatName val="0"/>
              <c:showSerName val="0"/>
              <c:showPercent val="0"/>
              <c:showBubbleSize val="0"/>
            </c:dLbl>
            <c:dLbl>
              <c:idx val="24"/>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Sheet1!$A$2:$A$26</c:f>
              <c:strCache>
                <c:ptCount val="25"/>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Cosmetics Spray Crema 50+ 220Ml</c:v>
                </c:pt>
                <c:pt idx="5">
                  <c:v>Edgewell Banana Boat Dry Balance Sunscreen Adults Sport Crema 50+ 180Ml</c:v>
                </c:pt>
                <c:pt idx="6">
                  <c:v>Edgewell Banana Boat Dry Balance Sunscreen Adults Sport Spray Liquido 50 220Ml</c:v>
                </c:pt>
                <c:pt idx="7">
                  <c:v>Edgewell Banana Boat Mineral Sunscreen Adults Cosmetics Locion 50 60Ml</c:v>
                </c:pt>
                <c:pt idx="8">
                  <c:v>Edgewell Banana Boat Mineral Sunscreen Adults Sport Locion 50 180Ml</c:v>
                </c:pt>
                <c:pt idx="9">
                  <c:v>Edgewell Banana Boat Ultra Sunscreen Adults Sport Roll-On 60+ 75Ml</c:v>
                </c:pt>
                <c:pt idx="10">
                  <c:v>Edgewell Beauty Care Antioxidant Sunscreen Adults Cosmetics Liquido 15 - 19 100Ml</c:v>
                </c:pt>
                <c:pt idx="11">
                  <c:v>Edgewell Beauty Care Antioxidant Sunscreen Adults Cosmetics Liquido 50+ 50Ml</c:v>
                </c:pt>
                <c:pt idx="12">
                  <c:v>Edgewell Beauty Care Matte Sunscreen Adults Cosmetics Liquido 30 50Ml</c:v>
                </c:pt>
                <c:pt idx="13">
                  <c:v>Edgewell Beauty Care Sensitive Sunscreen Adults Cosmetics Liquido 50+ 50Ml</c:v>
                </c:pt>
                <c:pt idx="14">
                  <c:v>Edgewell Hawaiian Tropic Island Sport Sunscreen Adults Sport Liquido 50 60Ml</c:v>
                </c:pt>
                <c:pt idx="15">
                  <c:v>Edgewell Hawaiian Tropic Other Sunscreen Adults Cosmetics Crema 50+ 240Ml</c:v>
                </c:pt>
                <c:pt idx="16">
                  <c:v>Edgewell Hawaiian Tropic Ozono Sunscreen Adults Cosmetics Liquido 50+ 120Ml</c:v>
                </c:pt>
                <c:pt idx="17">
                  <c:v>Edgewell Hawaiian Tropic Ozono Sunscreen Adults Cosmetics Liquido 50+ 180Ml</c:v>
                </c:pt>
                <c:pt idx="18">
                  <c:v>Edgewell Hawaiian Tropic Ozono Sunscreen Adults Cosmetics Liquido 50+ 240Ml</c:v>
                </c:pt>
                <c:pt idx="19">
                  <c:v>Edgewell Hawaiian Tropic Ozono Sunscreen Adults Cosmetics Liquido 50+ 90Ml</c:v>
                </c:pt>
                <c:pt idx="20">
                  <c:v>Edgewell Hawaiian Tropic Ozono Sunscreen Adults Cosmetics Spray Liquido 50+ 180Ml</c:v>
                </c:pt>
                <c:pt idx="21">
                  <c:v>Edgewell Hawaiian Tropic Sheer Touch Sunscreen Adults Cosmetics Crema 30 - 49 240Ml</c:v>
                </c:pt>
                <c:pt idx="22">
                  <c:v>Edgewell Hawaiian Tropic Sheer Touch Sunscreen Adults Cosmetics Crema 50 120Ml</c:v>
                </c:pt>
                <c:pt idx="23">
                  <c:v>Edgewell Hawaiian Tropic Sheer Touch Sunscreen Adults Cosmetics Liquido 30 - 49 60Ml</c:v>
                </c:pt>
                <c:pt idx="24">
                  <c:v>Edgewell Hawaiian Tropic Tanning Sunscreen Adults Cosmetics Spray Liquido 15 - 19 220Ml</c:v>
                </c:pt>
              </c:strCache>
            </c:strRef>
          </c:cat>
          <c:val>
            <c:numRef>
              <c:f>Sheet1!$B$2:$B$26</c:f>
              <c:numCache>
                <c:formatCode>General</c:formatCode>
                <c:ptCount val="25"/>
                <c:pt idx="0">
                  <c:v>310.0</c:v>
                </c:pt>
                <c:pt idx="1">
                  <c:v>305.0</c:v>
                </c:pt>
                <c:pt idx="2">
                  <c:v>349.0</c:v>
                </c:pt>
                <c:pt idx="3">
                  <c:v>305.0</c:v>
                </c:pt>
                <c:pt idx="4">
                  <c:v>249.0</c:v>
                </c:pt>
                <c:pt idx="5">
                  <c:v>335.0</c:v>
                </c:pt>
                <c:pt idx="6">
                  <c:v>385.0</c:v>
                </c:pt>
                <c:pt idx="7">
                  <c:v>310.0</c:v>
                </c:pt>
                <c:pt idx="8">
                  <c:v>249.0</c:v>
                </c:pt>
                <c:pt idx="9">
                  <c:v>215.0</c:v>
                </c:pt>
                <c:pt idx="10">
                  <c:v>240.0</c:v>
                </c:pt>
                <c:pt idx="11">
                  <c:v>179.0</c:v>
                </c:pt>
                <c:pt idx="12">
                  <c:v>179.0</c:v>
                </c:pt>
                <c:pt idx="13">
                  <c:v>179.0</c:v>
                </c:pt>
                <c:pt idx="14">
                  <c:v>105.0</c:v>
                </c:pt>
                <c:pt idx="15">
                  <c:v>350.0</c:v>
                </c:pt>
                <c:pt idx="16">
                  <c:v>205.0</c:v>
                </c:pt>
                <c:pt idx="17">
                  <c:v>350.0</c:v>
                </c:pt>
                <c:pt idx="18">
                  <c:v>350.0</c:v>
                </c:pt>
                <c:pt idx="19">
                  <c:v>125.0</c:v>
                </c:pt>
                <c:pt idx="20">
                  <c:v>385.0</c:v>
                </c:pt>
                <c:pt idx="21">
                  <c:v>299.0</c:v>
                </c:pt>
                <c:pt idx="22">
                  <c:v>205.0</c:v>
                </c:pt>
                <c:pt idx="23">
                  <c:v>105.0</c:v>
                </c:pt>
                <c:pt idx="24">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dLbl>
              <c:idx val="9"/>
              <c:tx>
                <c:rich>
                  <a:bodyPr/>
                  <a:lstStyle/>
                  <a:p>
                    <a:r>
                      <a:t>240.0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105.0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205.0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350.0</a:t>
                    </a:r>
                  </a:p>
                </c:rich>
              </c:tx>
              <c:showLegendKey val="0"/>
              <c:showVal val="1"/>
              <c:showCatName val="0"/>
              <c:showSerName val="0"/>
              <c:showPercent val="0"/>
              <c:showBubbleSize val="0"/>
            </c:dLbl>
            <c:dLbl>
              <c:idx val="18"/>
              <c:tx>
                <c:rich>
                  <a:bodyPr/>
                  <a:lstStyle/>
                  <a:p>
                    <a:r>
                      <a:t>125.0</a:t>
                    </a:r>
                  </a:p>
                </c:rich>
              </c:tx>
              <c:showLegendKey val="0"/>
              <c:showVal val="1"/>
              <c:showCatName val="0"/>
              <c:showSerName val="0"/>
              <c:showPercent val="0"/>
              <c:showBubbleSize val="0"/>
            </c:dLbl>
            <c:dLbl>
              <c:idx val="19"/>
              <c:tx>
                <c:rich>
                  <a:bodyPr/>
                  <a:lstStyle/>
                  <a:p>
                    <a:r>
                      <a:t>385.0</a:t>
                    </a:r>
                  </a:p>
                </c:rich>
              </c:tx>
              <c:showLegendKey val="0"/>
              <c:showVal val="1"/>
              <c:showCatName val="0"/>
              <c:showSerName val="0"/>
              <c:showPercent val="0"/>
              <c:showBubbleSize val="0"/>
            </c:dLbl>
            <c:dLbl>
              <c:idx val="20"/>
              <c:tx>
                <c:rich>
                  <a:bodyPr/>
                  <a:lstStyle/>
                  <a:p>
                    <a:r>
                      <a:t>299.0</a:t>
                    </a:r>
                  </a:p>
                </c:rich>
              </c:tx>
              <c:showLegendKey val="0"/>
              <c:showVal val="1"/>
              <c:showCatName val="0"/>
              <c:showSerName val="0"/>
              <c:showPercent val="0"/>
              <c:showBubbleSize val="0"/>
            </c:dLbl>
            <c:dLbl>
              <c:idx val="21"/>
              <c:tx>
                <c:rich>
                  <a:bodyPr/>
                  <a:lstStyle/>
                  <a:p>
                    <a:r>
                      <a:t>205.0</a:t>
                    </a:r>
                  </a:p>
                </c:rich>
              </c:tx>
              <c:showLegendKey val="0"/>
              <c:showVal val="1"/>
              <c:showCatName val="0"/>
              <c:showSerName val="0"/>
              <c:showPercent val="0"/>
              <c:showBubbleSize val="0"/>
            </c:dLbl>
            <c:dLbl>
              <c:idx val="22"/>
              <c:tx>
                <c:rich>
                  <a:bodyPr/>
                  <a:lstStyle/>
                  <a:p>
                    <a:r>
                      <a:t>105.0</a:t>
                    </a:r>
                  </a:p>
                </c:rich>
              </c:tx>
              <c:showLegendKey val="0"/>
              <c:showVal val="1"/>
              <c:showCatName val="0"/>
              <c:showSerName val="0"/>
              <c:showPercent val="0"/>
              <c:showBubbleSize val="0"/>
            </c:dLbl>
            <c:dLbl>
              <c:idx val="2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Sheet1!$A$2:$A$25</c:f>
              <c:strCache>
                <c:ptCount val="24"/>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pt idx="9">
                  <c:v>Edgewell Beauty Care Antioxidant Sunscreen Adults Cosmetics Liquido 15 - 19 100Ml</c:v>
                </c:pt>
                <c:pt idx="10">
                  <c:v>Edgewell Beauty Care Antioxidant Sunscreen Adults Cosmetics Liquido 50+ 50Ml</c:v>
                </c:pt>
                <c:pt idx="11">
                  <c:v>Edgewell Beauty Care Matte Sunscreen Adults Cosmetics Liquido 30 50Ml</c:v>
                </c:pt>
                <c:pt idx="12">
                  <c:v>Edgewell Beauty Care Sensitive Sunscreen Adults Cosmetics Liquido 50+ 50Ml</c:v>
                </c:pt>
                <c:pt idx="13">
                  <c:v>Edgewell Hawaiian Tropic Island Sport Sunscreen Adults Sport Liquido 50 60Ml</c:v>
                </c:pt>
                <c:pt idx="14">
                  <c:v>Edgewell Hawaiian Tropic Other Sunscreen Adults Cosmetics Crema 50+ 240Ml</c:v>
                </c:pt>
                <c:pt idx="15">
                  <c:v>Edgewell Hawaiian Tropic Ozono Sunscreen Adults Cosmetics Liquido 50+ 120Ml</c:v>
                </c:pt>
                <c:pt idx="16">
                  <c:v>Edgewell Hawaiian Tropic Ozono Sunscreen Adults Cosmetics Liquido 50+ 180Ml</c:v>
                </c:pt>
                <c:pt idx="17">
                  <c:v>Edgewell Hawaiian Tropic Ozono Sunscreen Adults Cosmetics Liquido 50+ 240Ml</c:v>
                </c:pt>
                <c:pt idx="18">
                  <c:v>Edgewell Hawaiian Tropic Ozono Sunscreen Adults Cosmetics Liquido 50+ 90Ml</c:v>
                </c:pt>
                <c:pt idx="19">
                  <c:v>Edgewell Hawaiian Tropic Ozono Sunscreen Adults Cosmetics Spray Liquido 50+ 180Ml</c:v>
                </c:pt>
                <c:pt idx="20">
                  <c:v>Edgewell Hawaiian Tropic Sheer Touch Sunscreen Adults Cosmetics Crema 30 - 49 240Ml</c:v>
                </c:pt>
                <c:pt idx="21">
                  <c:v>Edgewell Hawaiian Tropic Sheer Touch Sunscreen Adults Cosmetics Crema 50 120Ml</c:v>
                </c:pt>
                <c:pt idx="22">
                  <c:v>Edgewell Hawaiian Tropic Sheer Touch Sunscreen Adults Cosmetics Liquido 30 - 49 60Ml</c:v>
                </c:pt>
                <c:pt idx="23">
                  <c:v>Edgewell Hawaiian Tropic Tanning Sunscreen Adults Cosmetics Spray Liquido 15 - 19 220Ml</c:v>
                </c:pt>
              </c:strCache>
            </c:strRef>
          </c:cat>
          <c:val>
            <c:numRef>
              <c:f>Sheet1!$B$2:$B$25</c:f>
              <c:numCache>
                <c:formatCode>General</c:formatCode>
                <c:ptCount val="24"/>
                <c:pt idx="0">
                  <c:v>310.0</c:v>
                </c:pt>
                <c:pt idx="1">
                  <c:v>305.0</c:v>
                </c:pt>
                <c:pt idx="2">
                  <c:v>349.0</c:v>
                </c:pt>
                <c:pt idx="3">
                  <c:v>305.0</c:v>
                </c:pt>
                <c:pt idx="4">
                  <c:v>335.0</c:v>
                </c:pt>
                <c:pt idx="5">
                  <c:v>385.0</c:v>
                </c:pt>
                <c:pt idx="6">
                  <c:v>310.0</c:v>
                </c:pt>
                <c:pt idx="7">
                  <c:v>249.0</c:v>
                </c:pt>
                <c:pt idx="8">
                  <c:v>215.0</c:v>
                </c:pt>
                <c:pt idx="9">
                  <c:v>240.0</c:v>
                </c:pt>
                <c:pt idx="10">
                  <c:v>179.0</c:v>
                </c:pt>
                <c:pt idx="11">
                  <c:v>179.0</c:v>
                </c:pt>
                <c:pt idx="12">
                  <c:v>179.0</c:v>
                </c:pt>
                <c:pt idx="13">
                  <c:v>105.0</c:v>
                </c:pt>
                <c:pt idx="14">
                  <c:v>350.0</c:v>
                </c:pt>
                <c:pt idx="15">
                  <c:v>205.0</c:v>
                </c:pt>
                <c:pt idx="16">
                  <c:v>350.0</c:v>
                </c:pt>
                <c:pt idx="17">
                  <c:v>350.0</c:v>
                </c:pt>
                <c:pt idx="18">
                  <c:v>125.0</c:v>
                </c:pt>
                <c:pt idx="19">
                  <c:v>385.0</c:v>
                </c:pt>
                <c:pt idx="20">
                  <c:v>299.0</c:v>
                </c:pt>
                <c:pt idx="21">
                  <c:v>205.0</c:v>
                </c:pt>
                <c:pt idx="22">
                  <c:v>105.0</c:v>
                </c:pt>
                <c:pt idx="2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385.0</a:t>
                    </a:r>
                  </a:p>
                </c:rich>
              </c:tx>
              <c:showLegendKey val="0"/>
              <c:showVal val="1"/>
              <c:showCatName val="0"/>
              <c:showSerName val="0"/>
              <c:showPercent val="0"/>
              <c:showBubbleSize val="0"/>
            </c:dLbl>
            <c:dLbl>
              <c:idx val="5"/>
              <c:tx>
                <c:rich>
                  <a:bodyPr/>
                  <a:lstStyle/>
                  <a:p>
                    <a:r>
                      <a:t>310.0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240.0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350.0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385.0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105.0</a:t>
                    </a:r>
                  </a:p>
                </c:rich>
              </c:tx>
              <c:showLegendKey val="0"/>
              <c:showVal val="1"/>
              <c:showCatName val="0"/>
              <c:showSerName val="0"/>
              <c:showPercent val="0"/>
              <c:showBubbleSize val="0"/>
            </c:dLbl>
            <c:dLbl>
              <c:idx val="18"/>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Sheet1!$A$2:$A$20</c:f>
              <c:strCache>
                <c:ptCount val="1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Spray Liquido 50 220Ml</c:v>
                </c:pt>
                <c:pt idx="5">
                  <c:v>Edgewell Banana Boat Mineral Sunscreen Adults Cosmetics Locion 50 60Ml</c:v>
                </c:pt>
                <c:pt idx="6">
                  <c:v>Edgewell Banana Boat Mineral Sunscreen Adults Sport Locion 50 180Ml</c:v>
                </c:pt>
                <c:pt idx="7">
                  <c:v>Edgewell Beauty Care Antioxidant Sunscreen Adults Cosmetics Liquido 15 - 19 100Ml</c:v>
                </c:pt>
                <c:pt idx="8">
                  <c:v>Edgewell Beauty Care Antioxidant Sunscreen Adults Cosmetics Liquido 50+ 50Ml</c:v>
                </c:pt>
                <c:pt idx="9">
                  <c:v>Edgewell Beauty Care Matte Sunscreen Adults Cosmetics Liquido 30 50Ml</c:v>
                </c:pt>
                <c:pt idx="10">
                  <c:v>Edgewell Beauty Care Sensitive Sunscreen Adults Cosmetics Liquido 50+ 50Ml</c:v>
                </c:pt>
                <c:pt idx="11">
                  <c:v>Edgewell Hawaiian Tropic Island Sport Sunscreen Adults Sport Liquido 50 60Ml</c:v>
                </c:pt>
                <c:pt idx="12">
                  <c:v>Edgewell Hawaiian Tropic Other Sunscreen Adults Cosmetics Crema 50+ 240Ml</c:v>
                </c:pt>
                <c:pt idx="13">
                  <c:v>Edgewell Hawaiian Tropic Ozono Sunscreen Adults Cosmetics Liquido 50+ 180Ml</c:v>
                </c:pt>
                <c:pt idx="14">
                  <c:v>Edgewell Hawaiian Tropic Ozono Sunscreen Adults Cosmetics Liquido 50+ 240Ml</c:v>
                </c:pt>
                <c:pt idx="15">
                  <c:v>Edgewell Hawaiian Tropic Ozono Sunscreen Adults Cosmetics Spray Liquido 50+ 180Ml</c:v>
                </c:pt>
                <c:pt idx="16">
                  <c:v>Edgewell Hawaiian Tropic Sheer Touch Sunscreen Adults Cosmetics Crema 50 120Ml</c:v>
                </c:pt>
                <c:pt idx="17">
                  <c:v>Edgewell Hawaiian Tropic Sheer Touch Sunscreen Adults Cosmetics Liquido 30 - 49 60Ml</c:v>
                </c:pt>
                <c:pt idx="18">
                  <c:v>Edgewell Hawaiian Tropic Tanning Sunscreen Adults Cosmetics Spray Liquido 15 - 19 220Ml</c:v>
                </c:pt>
              </c:strCache>
            </c:strRef>
          </c:cat>
          <c:val>
            <c:numRef>
              <c:f>Sheet1!$B$2:$B$20</c:f>
              <c:numCache>
                <c:formatCode>General</c:formatCode>
                <c:ptCount val="19"/>
                <c:pt idx="0">
                  <c:v>310.0</c:v>
                </c:pt>
                <c:pt idx="1">
                  <c:v>305.0</c:v>
                </c:pt>
                <c:pt idx="2">
                  <c:v>349.0</c:v>
                </c:pt>
                <c:pt idx="3">
                  <c:v>305.0</c:v>
                </c:pt>
                <c:pt idx="4">
                  <c:v>385.0</c:v>
                </c:pt>
                <c:pt idx="5">
                  <c:v>310.0</c:v>
                </c:pt>
                <c:pt idx="6">
                  <c:v>249.0</c:v>
                </c:pt>
                <c:pt idx="7">
                  <c:v>240.0</c:v>
                </c:pt>
                <c:pt idx="8">
                  <c:v>179.0</c:v>
                </c:pt>
                <c:pt idx="9">
                  <c:v>179.0</c:v>
                </c:pt>
                <c:pt idx="10">
                  <c:v>179.0</c:v>
                </c:pt>
                <c:pt idx="11">
                  <c:v>105.0</c:v>
                </c:pt>
                <c:pt idx="12">
                  <c:v>350.0</c:v>
                </c:pt>
                <c:pt idx="13">
                  <c:v>350.0</c:v>
                </c:pt>
                <c:pt idx="14">
                  <c:v>350.0</c:v>
                </c:pt>
                <c:pt idx="15">
                  <c:v>385.0</c:v>
                </c:pt>
                <c:pt idx="16">
                  <c:v>205.0</c:v>
                </c:pt>
                <c:pt idx="17">
                  <c:v>105.0</c:v>
                </c:pt>
                <c:pt idx="18">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385.0</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dLbl>
              <c:idx val="1"/>
              <c:tx>
                <c:rich>
                  <a:bodyPr/>
                  <a:lstStyle/>
                  <a:p>
                    <a:r>
                      <a:t>629.0</a:t>
                    </a:r>
                  </a:p>
                </c:rich>
              </c:tx>
              <c:showLegendKey val="0"/>
              <c:showVal val="1"/>
              <c:showCatName val="0"/>
              <c:showSerName val="0"/>
              <c:showPercent val="0"/>
              <c:showBubbleSize val="0"/>
            </c:dLbl>
            <c:dLbl>
              <c:idx val="2"/>
              <c:tx>
                <c:rich>
                  <a:bodyPr/>
                  <a:lstStyle/>
                  <a:p>
                    <a:r>
                      <a:t>278.0</a:t>
                    </a:r>
                  </a:p>
                </c:rich>
              </c:tx>
              <c:showLegendKey val="0"/>
              <c:showVal val="1"/>
              <c:showCatName val="0"/>
              <c:showSerName val="0"/>
              <c:showPercent val="0"/>
              <c:showBubbleSize val="0"/>
            </c:dLbl>
            <c:dLbl>
              <c:idx val="3"/>
              <c:tx>
                <c:rich>
                  <a:bodyPr/>
                  <a:lstStyle/>
                  <a:p>
                    <a:r>
                      <a:t>604.0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Tanning Tanning Adults Cosmetics Spray Aceite 0 - 5 237Ml</c:v>
                </c:pt>
                <c:pt idx="1">
                  <c:v>Australian Gold Australian Gold Tanning Adults Cosmetics Locion 30 237Ml</c:v>
                </c:pt>
                <c:pt idx="2">
                  <c:v>Beiersdorf Nivea Tanning Adults Cosmetics Aceite 6 - 9 200Ml</c:v>
                </c:pt>
                <c:pt idx="3">
                  <c:v>Others Fabricante Unif. Others Marca Unif. Tanning Adults Cosmetics Spray Liquido 0 - 5 177Ml</c:v>
                </c:pt>
              </c:strCache>
            </c:strRef>
          </c:cat>
          <c:val>
            <c:numRef>
              <c:f>Sheet1!$B$2:$B$5</c:f>
              <c:numCache>
                <c:formatCode>General</c:formatCode>
                <c:ptCount val="4"/>
                <c:pt idx="0">
                  <c:v>279.0</c:v>
                </c:pt>
                <c:pt idx="1">
                  <c:v>629.0</c:v>
                </c:pt>
                <c:pt idx="2">
                  <c:v>278.0</c:v>
                </c:pt>
                <c:pt idx="3">
                  <c:v>604.0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240.0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Beauty Care Antioxidant Sunscreen Adults Cosmetics Liquido 15 - 19 100Ml</c:v>
                </c:pt>
                <c:pt idx="9">
                  <c:v>Edgewell Beauty Care Antioxidant Sunscreen Adults Cosmetics Liquido 50+ 50Ml</c:v>
                </c:pt>
                <c:pt idx="10">
                  <c:v>Edgewell Beauty Care Matte Sunscreen Adults Cosmetics Liquido 30 50Ml</c:v>
                </c:pt>
                <c:pt idx="11">
                  <c:v>Edgewell Beauty Care Sensitive Sunscreen Adults Cosmetics Liquido 50+ 50Ml</c:v>
                </c:pt>
                <c:pt idx="12">
                  <c:v>Edgewell Hawaiian Tropic Island Sport Sunscreen Adults Sport Liquido 50 60Ml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305.0</c:v>
                </c:pt>
                <c:pt idx="4">
                  <c:v>335.0</c:v>
                </c:pt>
                <c:pt idx="5">
                  <c:v>385.0</c:v>
                </c:pt>
                <c:pt idx="6">
                  <c:v>310.0</c:v>
                </c:pt>
                <c:pt idx="7">
                  <c:v>249.0</c:v>
                </c:pt>
                <c:pt idx="8">
                  <c:v>240.0</c:v>
                </c:pt>
                <c:pt idx="9">
                  <c:v>179.0</c:v>
                </c:pt>
                <c:pt idx="10">
                  <c:v>179.0</c:v>
                </c:pt>
                <c:pt idx="11">
                  <c:v>179.0</c:v>
                </c:pt>
                <c:pt idx="12">
                  <c:v>105.0</c:v>
                </c:pt>
                <c:pt idx="13">
                  <c:v>350.0</c:v>
                </c:pt>
                <c:pt idx="14">
                  <c:v>205.0</c:v>
                </c:pt>
                <c:pt idx="15">
                  <c:v>350.0</c:v>
                </c:pt>
                <c:pt idx="16">
                  <c:v>350.0</c:v>
                </c:pt>
                <c:pt idx="17">
                  <c:v>125.0</c:v>
                </c:pt>
                <c:pt idx="18">
                  <c:v>385.0</c:v>
                </c:pt>
                <c:pt idx="19">
                  <c:v>299.0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385.0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385.0</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pt idx="9">
                  <c:v>Edgewell Beauty Care Antioxidant Sunscreen Adults Cosmetics Liquido 50+ 50Ml</c:v>
                </c:pt>
                <c:pt idx="10">
                  <c:v>Edgewell Beauty Care Matte Sunscreen Adults Cosmetics Liquido 30 50Ml</c:v>
                </c:pt>
                <c:pt idx="11">
                  <c:v>Edgewell Beauty Care Sensitive Sunscreen Adults Cosmetics Liquido 50+ 50Ml</c:v>
                </c:pt>
                <c:pt idx="12">
                  <c:v>Edgewell Hawaiian Tropic Island Sport Sunscreen Adults Sport Liquido 50 60Ml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305.0</c:v>
                </c:pt>
                <c:pt idx="4">
                  <c:v>335.0</c:v>
                </c:pt>
                <c:pt idx="5">
                  <c:v>385.0</c:v>
                </c:pt>
                <c:pt idx="6">
                  <c:v>310.0</c:v>
                </c:pt>
                <c:pt idx="7">
                  <c:v>249.0</c:v>
                </c:pt>
                <c:pt idx="8">
                  <c:v>215.0</c:v>
                </c:pt>
                <c:pt idx="9">
                  <c:v>179.0</c:v>
                </c:pt>
                <c:pt idx="10">
                  <c:v>179.0</c:v>
                </c:pt>
                <c:pt idx="11">
                  <c:v>179.0</c:v>
                </c:pt>
                <c:pt idx="12">
                  <c:v>105.0</c:v>
                </c:pt>
                <c:pt idx="13">
                  <c:v>350.0</c:v>
                </c:pt>
                <c:pt idx="14">
                  <c:v>205.0</c:v>
                </c:pt>
                <c:pt idx="15">
                  <c:v>350.0</c:v>
                </c:pt>
                <c:pt idx="16">
                  <c:v>350.0</c:v>
                </c:pt>
                <c:pt idx="17">
                  <c:v>125.0</c:v>
                </c:pt>
                <c:pt idx="18">
                  <c:v>385.0</c:v>
                </c:pt>
                <c:pt idx="19">
                  <c:v>299.0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350.0</a:t>
                    </a:r>
                  </a:p>
                </c:rich>
              </c:tx>
              <c:showLegendKey val="0"/>
              <c:showVal val="1"/>
              <c:showCatName val="0"/>
              <c:showSerName val="0"/>
              <c:showPercent val="0"/>
              <c:showBubbleSize val="0"/>
            </c:dLbl>
            <c:dLbl>
              <c:idx val="13"/>
              <c:tx>
                <c:rich>
                  <a:bodyPr/>
                  <a:lstStyle/>
                  <a:p>
                    <a:r>
                      <a:t>205.0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125.0</a:t>
                    </a:r>
                  </a:p>
                </c:rich>
              </c:tx>
              <c:showLegendKey val="0"/>
              <c:showVal val="1"/>
              <c:showCatName val="0"/>
              <c:showSerName val="0"/>
              <c:showPercent val="0"/>
              <c:showBubbleSize val="0"/>
            </c:dLbl>
            <c:dLbl>
              <c:idx val="17"/>
              <c:tx>
                <c:rich>
                  <a:bodyPr/>
                  <a:lstStyle/>
                  <a:p>
                    <a:r>
                      <a:t>385.0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205.0</a:t>
                    </a:r>
                  </a:p>
                </c:rich>
              </c:tx>
              <c:showLegendKey val="0"/>
              <c:showVal val="1"/>
              <c:showCatName val="0"/>
              <c:showSerName val="0"/>
              <c:showPercent val="0"/>
              <c:showBubbleSize val="0"/>
            </c:dLbl>
            <c:dLbl>
              <c:idx val="2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Beauty Care Antioxidant Sunscreen Adults Cosmetics Liquido 50+ 50Ml</c:v>
                </c:pt>
                <c:pt idx="9">
                  <c:v>Edgewell Beauty Care Matte Sunscreen Adults Cosmetics Liquido 30 50Ml</c:v>
                </c:pt>
                <c:pt idx="10">
                  <c:v>Edgewell Beauty Care Sensitive Sunscreen Adults Cosmetics Liquido 50+ 50Ml</c:v>
                </c:pt>
                <c:pt idx="11">
                  <c:v>Edgewell Hawaiian Tropic Island Sport Sunscreen Adults Sport Liquido 50 60Ml</c:v>
                </c:pt>
                <c:pt idx="12">
                  <c:v>Edgewell Hawaiian Tropic Other Sunscreen Adults Cosmetics Crema 50+ 240Ml</c:v>
                </c:pt>
                <c:pt idx="13">
                  <c:v>Edgewell Hawaiian Tropic Ozono Sunscreen Adults Cosmetics Liquido 50+ 120Ml</c:v>
                </c:pt>
                <c:pt idx="14">
                  <c:v>Edgewell Hawaiian Tropic Ozono Sunscreen Adults Cosmetics Liquido 50+ 180Ml</c:v>
                </c:pt>
                <c:pt idx="15">
                  <c:v>Edgewell Hawaiian Tropic Ozono Sunscreen Adults Cosmetics Liquido 50+ 240Ml</c:v>
                </c:pt>
                <c:pt idx="16">
                  <c:v>Edgewell Hawaiian Tropic Ozono Sunscreen Adults Cosmetics Liquido 50+ 90Ml</c:v>
                </c:pt>
                <c:pt idx="17">
                  <c:v>Edgewell Hawaiian Tropic Ozono Sunscreen Adults Cosmetics Spray Liquido 50+ 180Ml</c:v>
                </c:pt>
                <c:pt idx="18">
                  <c:v>Edgewell Hawaiian Tropic Sheer Touch Sunscreen Adults Cosmetics Crema 30 - 49 240Ml</c:v>
                </c:pt>
                <c:pt idx="19">
                  <c:v>Edgewell Hawaiian Tropic Sheer Touch Sunscreen Adults Cosmetics Crema 50 120Ml</c:v>
                </c:pt>
                <c:pt idx="20">
                  <c:v>Edgewell Hawaiian Tropic Sheer Touch Sunscreen Adults Cosmetics Liquido 30 - 49 60Ml</c:v>
                </c:pt>
              </c:strCache>
            </c:strRef>
          </c:cat>
          <c:val>
            <c:numRef>
              <c:f>Sheet1!$B$2:$B$22</c:f>
              <c:numCache>
                <c:formatCode>General</c:formatCode>
                <c:ptCount val="21"/>
                <c:pt idx="0">
                  <c:v>310.0</c:v>
                </c:pt>
                <c:pt idx="1">
                  <c:v>305.0</c:v>
                </c:pt>
                <c:pt idx="2">
                  <c:v>349.0</c:v>
                </c:pt>
                <c:pt idx="3">
                  <c:v>305.0</c:v>
                </c:pt>
                <c:pt idx="4">
                  <c:v>335.0</c:v>
                </c:pt>
                <c:pt idx="5">
                  <c:v>385.0</c:v>
                </c:pt>
                <c:pt idx="6">
                  <c:v>310.0</c:v>
                </c:pt>
                <c:pt idx="7">
                  <c:v>249.0</c:v>
                </c:pt>
                <c:pt idx="8">
                  <c:v>179.0</c:v>
                </c:pt>
                <c:pt idx="9">
                  <c:v>179.0</c:v>
                </c:pt>
                <c:pt idx="10">
                  <c:v>179.0</c:v>
                </c:pt>
                <c:pt idx="11">
                  <c:v>105.0</c:v>
                </c:pt>
                <c:pt idx="12">
                  <c:v>350.0</c:v>
                </c:pt>
                <c:pt idx="13">
                  <c:v>205.0</c:v>
                </c:pt>
                <c:pt idx="14">
                  <c:v>350.0</c:v>
                </c:pt>
                <c:pt idx="15">
                  <c:v>350.0</c:v>
                </c:pt>
                <c:pt idx="16">
                  <c:v>125.0</c:v>
                </c:pt>
                <c:pt idx="17">
                  <c:v>385.0</c:v>
                </c:pt>
                <c:pt idx="18">
                  <c:v>299.0</c:v>
                </c:pt>
                <c:pt idx="19">
                  <c:v>205.0</c:v>
                </c:pt>
                <c:pt idx="2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350.0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350.0</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215.0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Banana Boat Mineral Sunscreen Adults Sport Locion 50 180Ml</c:v>
                </c:pt>
                <c:pt idx="8">
                  <c:v>Edgewell Banana Boat Ultra Sunscreen Adults Sport Roll-On 60+ 75Ml</c:v>
                </c:pt>
                <c:pt idx="9">
                  <c:v>Edgewell Beauty Care Antioxidant Sunscreen Adults Cosmetics Liquido 50+ 50Ml</c:v>
                </c:pt>
                <c:pt idx="10">
                  <c:v>Edgewell Beauty Care Matte Sunscreen Adults Cosmetics Liquido 30 50Ml</c:v>
                </c:pt>
                <c:pt idx="11">
                  <c:v>Edgewell Beauty Care Sensitive Sunscreen Adults Cosmetics Liquido 50+ 50Ml</c:v>
                </c:pt>
                <c:pt idx="12">
                  <c:v>Edgewell Hawaiian Tropic Island Sport Sunscreen Adults Sport Liquido 50 60Ml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305.0</c:v>
                </c:pt>
                <c:pt idx="4">
                  <c:v>335.0</c:v>
                </c:pt>
                <c:pt idx="5">
                  <c:v>385.0</c:v>
                </c:pt>
                <c:pt idx="6">
                  <c:v>310.0</c:v>
                </c:pt>
                <c:pt idx="7">
                  <c:v>249.0</c:v>
                </c:pt>
                <c:pt idx="8">
                  <c:v>215.0</c:v>
                </c:pt>
                <c:pt idx="9">
                  <c:v>179.0</c:v>
                </c:pt>
                <c:pt idx="10">
                  <c:v>179.0</c:v>
                </c:pt>
                <c:pt idx="11">
                  <c:v>179.0</c:v>
                </c:pt>
                <c:pt idx="12">
                  <c:v>105.0</c:v>
                </c:pt>
                <c:pt idx="13">
                  <c:v>350.0</c:v>
                </c:pt>
                <c:pt idx="14">
                  <c:v>205.0</c:v>
                </c:pt>
                <c:pt idx="15">
                  <c:v>350.0</c:v>
                </c:pt>
                <c:pt idx="16">
                  <c:v>350.0</c:v>
                </c:pt>
                <c:pt idx="17">
                  <c:v>125.0</c:v>
                </c:pt>
                <c:pt idx="18">
                  <c:v>385.0</c:v>
                </c:pt>
                <c:pt idx="19">
                  <c:v>299.0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179.0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350.0</a:t>
                    </a:r>
                  </a:p>
                </c:rich>
              </c:tx>
              <c:showLegendKey val="0"/>
              <c:showVal val="1"/>
              <c:showCatName val="0"/>
              <c:showSerName val="0"/>
              <c:showPercent val="0"/>
              <c:showBubbleSize val="0"/>
            </c:dLbl>
            <c:dLbl>
              <c:idx val="11"/>
              <c:tx>
                <c:rich>
                  <a:bodyPr/>
                  <a:lstStyle/>
                  <a:p>
                    <a:r>
                      <a:t>205.0</a:t>
                    </a:r>
                  </a:p>
                </c:rich>
              </c:tx>
              <c:showLegendKey val="0"/>
              <c:showVal val="1"/>
              <c:showCatName val="0"/>
              <c:showSerName val="0"/>
              <c:showPercent val="0"/>
              <c:showBubbleSize val="0"/>
            </c:dLbl>
            <c:dLbl>
              <c:idx val="12"/>
              <c:tx>
                <c:rich>
                  <a:bodyPr/>
                  <a:lstStyle/>
                  <a:p>
                    <a:r>
                      <a:t>350.0</a:t>
                    </a:r>
                  </a:p>
                </c:rich>
              </c:tx>
              <c:showLegendKey val="0"/>
              <c:showVal val="1"/>
              <c:showCatName val="0"/>
              <c:showSerName val="0"/>
              <c:showPercent val="0"/>
              <c:showBubbleSize val="0"/>
            </c:dLbl>
            <c:dLbl>
              <c:idx val="13"/>
              <c:tx>
                <c:rich>
                  <a:bodyPr/>
                  <a:lstStyle/>
                  <a:p>
                    <a:r>
                      <a:t>125.0</a:t>
                    </a:r>
                  </a:p>
                </c:rich>
              </c:tx>
              <c:showLegendKey val="0"/>
              <c:showVal val="1"/>
              <c:showCatName val="0"/>
              <c:showSerName val="0"/>
              <c:showPercent val="0"/>
              <c:showBubbleSize val="0"/>
            </c:dLbl>
            <c:dLbl>
              <c:idx val="14"/>
              <c:tx>
                <c:rich>
                  <a:bodyPr/>
                  <a:lstStyle/>
                  <a:p>
                    <a:r>
                      <a:t>385.0</a:t>
                    </a:r>
                  </a:p>
                </c:rich>
              </c:tx>
              <c:showLegendKey val="0"/>
              <c:showVal val="1"/>
              <c:showCatName val="0"/>
              <c:showSerName val="0"/>
              <c:showPercent val="0"/>
              <c:showBubbleSize val="0"/>
            </c:dLbl>
            <c:dLbl>
              <c:idx val="15"/>
              <c:tx>
                <c:rich>
                  <a:bodyPr/>
                  <a:lstStyle/>
                  <a:p>
                    <a:r>
                      <a:t>299.0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Banana Boat Mineral Sunscreen Adults Cosmetics Locion 50 60Ml</c:v>
                </c:pt>
                <c:pt idx="7">
                  <c:v>Edgewell Beauty Care Antioxidant Sunscreen Adults Cosmetics Liquido 50+ 50Ml</c:v>
                </c:pt>
                <c:pt idx="8">
                  <c:v>Edgewell Beauty Care Sensitive Sunscreen Adults Cosmetics Liquido 50+ 50Ml</c:v>
                </c:pt>
                <c:pt idx="9">
                  <c:v>Edgewell Hawaiian Tropic Island Sport Sunscreen Adults Sport Liquido 50 60Ml</c:v>
                </c:pt>
                <c:pt idx="10">
                  <c:v>Edgewell Hawaiian Tropic Other Sunscreen Adults Cosmetics Crema 50+ 240Ml</c:v>
                </c:pt>
                <c:pt idx="11">
                  <c:v>Edgewell Hawaiian Tropic Ozono Sunscreen Adults Cosmetics Liquido 50+ 120Ml</c:v>
                </c:pt>
                <c:pt idx="12">
                  <c:v>Edgewell Hawaiian Tropic Ozono Sunscreen Adults Cosmetics Liquido 50+ 240Ml</c:v>
                </c:pt>
                <c:pt idx="13">
                  <c:v>Edgewell Hawaiian Tropic Ozono Sunscreen Adults Cosmetics Liquido 50+ 90Ml</c:v>
                </c:pt>
                <c:pt idx="14">
                  <c:v>Edgewell Hawaiian Tropic Ozono Sunscreen Adults Cosmetics Spray Liquido 50+ 180Ml</c:v>
                </c:pt>
                <c:pt idx="15">
                  <c:v>Edgewell Hawaiian Tropic Sheer Touch Sunscreen Adults Cosmetics Crema 30 - 49 240Ml</c:v>
                </c:pt>
                <c:pt idx="16">
                  <c:v>Edgewell Hawaiian Tropic Sheer Touch Sunscreen Adults Cosmetics Crema 50 120Ml</c:v>
                </c:pt>
                <c:pt idx="17">
                  <c:v>Edgewell Hawaiian Tropic Sheer Touch Sunscreen Adults Cosmetics Liquido 30 - 49 60Ml</c:v>
                </c:pt>
              </c:strCache>
            </c:strRef>
          </c:cat>
          <c:val>
            <c:numRef>
              <c:f>Sheet1!$B$2:$B$19</c:f>
              <c:numCache>
                <c:formatCode>General</c:formatCode>
                <c:ptCount val="18"/>
                <c:pt idx="0">
                  <c:v>310.0</c:v>
                </c:pt>
                <c:pt idx="1">
                  <c:v>305.0</c:v>
                </c:pt>
                <c:pt idx="2">
                  <c:v>349.0</c:v>
                </c:pt>
                <c:pt idx="3">
                  <c:v>305.0</c:v>
                </c:pt>
                <c:pt idx="4">
                  <c:v>335.0</c:v>
                </c:pt>
                <c:pt idx="5">
                  <c:v>385.0</c:v>
                </c:pt>
                <c:pt idx="6">
                  <c:v>310.0</c:v>
                </c:pt>
                <c:pt idx="7">
                  <c:v>179.0</c:v>
                </c:pt>
                <c:pt idx="8">
                  <c:v>179.0</c:v>
                </c:pt>
                <c:pt idx="9">
                  <c:v>105.0</c:v>
                </c:pt>
                <c:pt idx="10">
                  <c:v>350.0</c:v>
                </c:pt>
                <c:pt idx="11">
                  <c:v>205.0</c:v>
                </c:pt>
                <c:pt idx="12">
                  <c:v>350.0</c:v>
                </c:pt>
                <c:pt idx="13">
                  <c:v>125.0</c:v>
                </c:pt>
                <c:pt idx="14">
                  <c:v>385.0</c:v>
                </c:pt>
                <c:pt idx="15">
                  <c:v>299.0</c:v>
                </c:pt>
                <c:pt idx="16">
                  <c:v>205.0</c:v>
                </c:pt>
                <c:pt idx="17">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Banded Pack Banded Pack 2X Sunscreen Multi 50+ 170Ml</c:v>
                </c:pt>
                <c:pt idx="1">
                  <c:v>Edgewell Banana Boat Banded Pack Banded Pack 2X Sunscreen Multi 50+ 236Ml</c:v>
                </c:pt>
                <c:pt idx="2">
                  <c:v>Edgewell Banana Boat Kids Sport Sunscreen Kids Cosmetics Crema 50 180Ml</c:v>
                </c:pt>
              </c:strCache>
            </c:strRef>
          </c:cat>
          <c:val>
            <c:numRef>
              <c:f>Sheet1!$B$2:$B$4</c:f>
              <c:numCache>
                <c:formatCode>General</c:formatCode>
                <c:ptCount val="3"/>
                <c:pt idx="0">
                  <c:v>367.5</c:v>
                </c:pt>
                <c:pt idx="1">
                  <c:v>305.0</c:v>
                </c:pt>
                <c:pt idx="2">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92.0</a:t>
                    </a:r>
                  </a:p>
                </c:rich>
              </c:tx>
              <c:showLegendKey val="0"/>
              <c:showVal val="1"/>
              <c:showCatName val="0"/>
              <c:showSerName val="0"/>
              <c:showPercent val="0"/>
              <c:showBubbleSize val="0"/>
            </c:dLbl>
            <c:dLbl>
              <c:idx val="2"/>
              <c:tx>
                <c:rich>
                  <a:bodyPr/>
                  <a:lstStyle/>
                  <a:p>
                    <a:r>
                      <a:t>195.0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Hawaiian Tropic After Sun After Sun Adults Cosmetics Gel 0 - 5 240Ml</c:v>
                </c:pt>
                <c:pt idx="1">
                  <c:v>Beiersdorf Nivea After Sun Adults Cosmetics Crema 0 - 5 200Ml</c:v>
                </c:pt>
                <c:pt idx="2">
                  <c:v>Others Fabricante Unif. Others Marca Unif. After Sun Adults Cosmetics Liquido 0 - 5 165Ml</c:v>
                </c:pt>
              </c:strCache>
            </c:strRef>
          </c:cat>
          <c:val>
            <c:numRef>
              <c:f>Sheet1!$B$2:$B$4</c:f>
              <c:numCache>
                <c:formatCode>General</c:formatCode>
                <c:ptCount val="3"/>
                <c:pt idx="0">
                  <c:v>299.0</c:v>
                </c:pt>
                <c:pt idx="1">
                  <c:v>92.0</c:v>
                </c:pt>
                <c:pt idx="2">
                  <c:v>195.0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335.0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Banana Boat Aqua Protect Sunscreen Adults Cosmetics Crema 50+ 236Ml</c:v>
                </c:pt>
                <c:pt idx="2">
                  <c:v>Edgewell Banana Boat Aqua Protect Sunscreen Adults Sport Crema 50+ 236Ml</c:v>
                </c:pt>
                <c:pt idx="3">
                  <c:v>Edgewell Banana Boat Dry Balance Sunscreen Adults Sport Crema 50+ 180Ml</c:v>
                </c:pt>
                <c:pt idx="4">
                  <c:v>Edgewell Beauty Care Sensitive Sunscreen Adults Cosmetics Liquido 50+ 50Ml</c:v>
                </c:pt>
                <c:pt idx="5">
                  <c:v>Edgewell Hawaiian Tropic Other Sunscreen Adults Cosmetics Crema 50+ 240Ml</c:v>
                </c:pt>
                <c:pt idx="6">
                  <c:v>Edgewell Hawaiian Tropic Ozono Sunscreen Adults Cosmetics Liquido 50+ 240Ml</c:v>
                </c:pt>
                <c:pt idx="7">
                  <c:v>Edgewell Hawaiian Tropic Ozono Sunscreen Adults Cosmetics Liquido 50+ 90Ml</c:v>
                </c:pt>
                <c:pt idx="8">
                  <c:v>Edgewell Hawaiian Tropic Sheer Touch Sunscreen Adults Cosmetics Crema 50 120Ml</c:v>
                </c:pt>
              </c:strCache>
            </c:strRef>
          </c:cat>
          <c:val>
            <c:numRef>
              <c:f>Sheet1!$B$2:$B$10</c:f>
              <c:numCache>
                <c:formatCode>General</c:formatCode>
                <c:ptCount val="9"/>
                <c:pt idx="0">
                  <c:v>310.0</c:v>
                </c:pt>
                <c:pt idx="1">
                  <c:v>305.0</c:v>
                </c:pt>
                <c:pt idx="2">
                  <c:v>305.0</c:v>
                </c:pt>
                <c:pt idx="3">
                  <c:v>335.0</c:v>
                </c:pt>
                <c:pt idx="4">
                  <c:v>179.0</c:v>
                </c:pt>
                <c:pt idx="5">
                  <c:v>350.0</c:v>
                </c:pt>
                <c:pt idx="6">
                  <c:v>350.0</c:v>
                </c:pt>
                <c:pt idx="7">
                  <c:v>125.0</c:v>
                </c:pt>
                <c:pt idx="8">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Banded Pack Banded Pack 2X Sunscreen Multi 50+ 236Ml</c:v>
                </c:pt>
              </c:strCache>
            </c:strRef>
          </c:cat>
          <c:val>
            <c:numRef>
              <c:f>Sheet1!$B$2:$B$2</c:f>
              <c:numCache>
                <c:formatCode>General</c:formatCode>
                <c:ptCount val="1"/>
                <c:pt idx="0">
                  <c:v>305.0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335.0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179.0</a:t>
                    </a:r>
                  </a:p>
                </c:rich>
              </c:tx>
              <c:showLegendKey val="0"/>
              <c:showVal val="1"/>
              <c:showCatName val="0"/>
              <c:showSerName val="0"/>
              <c:showPercent val="0"/>
              <c:showBubbleSize val="0"/>
            </c:dLbl>
            <c:dLbl>
              <c:idx val="7"/>
              <c:tx>
                <c:rich>
                  <a:bodyPr/>
                  <a:lstStyle/>
                  <a:p>
                    <a:r>
                      <a:t>179.0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350.0</a:t>
                    </a:r>
                  </a:p>
                </c:rich>
              </c:tx>
              <c:showLegendKey val="0"/>
              <c:showVal val="1"/>
              <c:showCatName val="0"/>
              <c:showSerName val="0"/>
              <c:showPercent val="0"/>
              <c:showBubbleSize val="0"/>
            </c:dLbl>
            <c:dLbl>
              <c:idx val="11"/>
              <c:tx>
                <c:rich>
                  <a:bodyPr/>
                  <a:lstStyle/>
                  <a:p>
                    <a:r>
                      <a:t>205.0</a:t>
                    </a:r>
                  </a:p>
                </c:rich>
              </c:tx>
              <c:showLegendKey val="0"/>
              <c:showVal val="1"/>
              <c:showCatName val="0"/>
              <c:showSerName val="0"/>
              <c:showPercent val="0"/>
              <c:showBubbleSize val="0"/>
            </c:dLbl>
            <c:dLbl>
              <c:idx val="12"/>
              <c:tx>
                <c:rich>
                  <a:bodyPr/>
                  <a:lstStyle/>
                  <a:p>
                    <a:r>
                      <a:t>350.0</a:t>
                    </a:r>
                  </a:p>
                </c:rich>
              </c:tx>
              <c:showLegendKey val="0"/>
              <c:showVal val="1"/>
              <c:showCatName val="0"/>
              <c:showSerName val="0"/>
              <c:showPercent val="0"/>
              <c:showBubbleSize val="0"/>
            </c:dLbl>
            <c:dLbl>
              <c:idx val="13"/>
              <c:tx>
                <c:rich>
                  <a:bodyPr/>
                  <a:lstStyle/>
                  <a:p>
                    <a:r>
                      <a:t>125.0</a:t>
                    </a:r>
                  </a:p>
                </c:rich>
              </c:tx>
              <c:showLegendKey val="0"/>
              <c:showVal val="1"/>
              <c:showCatName val="0"/>
              <c:showSerName val="0"/>
              <c:showPercent val="0"/>
              <c:showBubbleSize val="0"/>
            </c:dLbl>
            <c:dLbl>
              <c:idx val="14"/>
              <c:tx>
                <c:rich>
                  <a:bodyPr/>
                  <a:lstStyle/>
                  <a:p>
                    <a:r>
                      <a:t>385.0</a:t>
                    </a:r>
                  </a:p>
                </c:rich>
              </c:tx>
              <c:showLegendKey val="0"/>
              <c:showVal val="1"/>
              <c:showCatName val="0"/>
              <c:showSerName val="0"/>
              <c:showPercent val="0"/>
              <c:showBubbleSize val="0"/>
            </c:dLbl>
            <c:dLbl>
              <c:idx val="15"/>
              <c:tx>
                <c:rich>
                  <a:bodyPr/>
                  <a:lstStyle/>
                  <a:p>
                    <a:r>
                      <a:t>299.0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Dry Balance Sunscreen Adults Sport Crema 50+ 180Ml</c:v>
                </c:pt>
                <c:pt idx="5">
                  <c:v>Edgewell Banana Boat Dry Balance Sunscreen Adults Sport Spray Liquido 50 220Ml</c:v>
                </c:pt>
                <c:pt idx="6">
                  <c:v>Edgewell Beauty Care Antioxidant Sunscreen Adults Cosmetics Liquido 50+ 50Ml</c:v>
                </c:pt>
                <c:pt idx="7">
                  <c:v>Edgewell Beauty Care Matte Sunscreen Adults Cosmetics Liquido 30 50Ml</c:v>
                </c:pt>
                <c:pt idx="8">
                  <c:v>Edgewell Beauty Care Sensitive Sunscreen Adults Cosmetics Liquido 50+ 50Ml</c:v>
                </c:pt>
                <c:pt idx="9">
                  <c:v>Edgewell Hawaiian Tropic Island Sport Sunscreen Adults Sport Liquido 50 60Ml</c:v>
                </c:pt>
                <c:pt idx="10">
                  <c:v>Edgewell Hawaiian Tropic Other Sunscreen Adults Cosmetics Crema 50+ 240Ml</c:v>
                </c:pt>
                <c:pt idx="11">
                  <c:v>Edgewell Hawaiian Tropic Ozono Sunscreen Adults Cosmetics Liquido 50+ 120Ml</c:v>
                </c:pt>
                <c:pt idx="12">
                  <c:v>Edgewell Hawaiian Tropic Ozono Sunscreen Adults Cosmetics Liquido 50+ 240Ml</c:v>
                </c:pt>
                <c:pt idx="13">
                  <c:v>Edgewell Hawaiian Tropic Ozono Sunscreen Adults Cosmetics Liquido 50+ 90Ml</c:v>
                </c:pt>
                <c:pt idx="14">
                  <c:v>Edgewell Hawaiian Tropic Ozono Sunscreen Adults Cosmetics Spray Liquido 50+ 180Ml</c:v>
                </c:pt>
                <c:pt idx="15">
                  <c:v>Edgewell Hawaiian Tropic Sheer Touch Sunscreen Adults Cosmetics Crema 30 - 49 240Ml</c:v>
                </c:pt>
                <c:pt idx="16">
                  <c:v>Edgewell Hawaiian Tropic Sheer Touch Sunscreen Adults Cosmetics Crema 50 120Ml</c:v>
                </c:pt>
                <c:pt idx="17">
                  <c:v>Edgewell Hawaiian Tropic Sheer Touch Sunscreen Adults Cosmetics Liquido 30 - 49 60Ml</c:v>
                </c:pt>
              </c:strCache>
            </c:strRef>
          </c:cat>
          <c:val>
            <c:numRef>
              <c:f>Sheet1!$B$2:$B$19</c:f>
              <c:numCache>
                <c:formatCode>General</c:formatCode>
                <c:ptCount val="18"/>
                <c:pt idx="0">
                  <c:v>310.0</c:v>
                </c:pt>
                <c:pt idx="1">
                  <c:v>305.0</c:v>
                </c:pt>
                <c:pt idx="2">
                  <c:v>349.0</c:v>
                </c:pt>
                <c:pt idx="3">
                  <c:v>305.0</c:v>
                </c:pt>
                <c:pt idx="4">
                  <c:v>335.0</c:v>
                </c:pt>
                <c:pt idx="5">
                  <c:v>385.0</c:v>
                </c:pt>
                <c:pt idx="6">
                  <c:v>179.0</c:v>
                </c:pt>
                <c:pt idx="7">
                  <c:v>179.0</c:v>
                </c:pt>
                <c:pt idx="8">
                  <c:v>179.0</c:v>
                </c:pt>
                <c:pt idx="9">
                  <c:v>105.0</c:v>
                </c:pt>
                <c:pt idx="10">
                  <c:v>350.0</c:v>
                </c:pt>
                <c:pt idx="11">
                  <c:v>205.0</c:v>
                </c:pt>
                <c:pt idx="12">
                  <c:v>350.0</c:v>
                </c:pt>
                <c:pt idx="13">
                  <c:v>125.0</c:v>
                </c:pt>
                <c:pt idx="14">
                  <c:v>385.0</c:v>
                </c:pt>
                <c:pt idx="15">
                  <c:v>299.0</c:v>
                </c:pt>
                <c:pt idx="16">
                  <c:v>205.0</c:v>
                </c:pt>
                <c:pt idx="17">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367.5</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Banded Pack Banded Pack 2X Sunscreen Multi 50+ 170Ml</c:v>
                </c:pt>
                <c:pt idx="1">
                  <c:v>Edgewell Banana Boat Banded Pack Banded Pack 2X Sunscreen Multi 50+ 236Ml</c:v>
                </c:pt>
                <c:pt idx="2">
                  <c:v>Edgewell Banana Boat Kids Sport Sunscreen Kids Cosmetics Crema 50 180Ml</c:v>
                </c:pt>
                <c:pt idx="3">
                  <c:v>Edgewell Banana Boat Mineral Sunscreen Kids Cosmetics Locion 50 180Ml</c:v>
                </c:pt>
              </c:strCache>
            </c:strRef>
          </c:cat>
          <c:val>
            <c:numRef>
              <c:f>Sheet1!$B$2:$B$5</c:f>
              <c:numCache>
                <c:formatCode>General</c:formatCode>
                <c:ptCount val="4"/>
                <c:pt idx="0">
                  <c:v>367.5</c:v>
                </c:pt>
                <c:pt idx="1">
                  <c:v>305.0</c:v>
                </c:pt>
                <c:pt idx="2">
                  <c:v>305.0</c:v>
                </c:pt>
                <c:pt idx="3">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dLbl>
              <c:idx val="9"/>
              <c:tx>
                <c:rich>
                  <a:bodyPr/>
                  <a:lstStyle/>
                  <a:p>
                    <a:r>
                      <a:t>240.0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dLbl>
              <c:idx val="23"/>
              <c:tx>
                <c:rich>
                  <a:bodyPr/>
                  <a:lstStyle/>
                  <a:p>
                    <a:r>
                      <a:t>254.33</a:t>
                    </a:r>
                  </a:p>
                </c:rich>
              </c:tx>
              <c:showLegendKey val="0"/>
              <c:showVal val="1"/>
              <c:showCatName val="0"/>
              <c:showSerName val="0"/>
              <c:showPercent val="0"/>
              <c:showBubbleSize val="0"/>
            </c:dLbl>
            <c:dLbl>
              <c:idx val="24"/>
              <c:tx>
                <c:rich>
                  <a:bodyPr/>
                  <a:lstStyle/>
                  <a:p>
                    <a:r>
                      <a:t>319.0</a:t>
                    </a:r>
                  </a:p>
                </c:rich>
              </c:tx>
              <c:showLegendKey val="0"/>
              <c:showVal val="1"/>
              <c:showCatName val="0"/>
              <c:showSerName val="0"/>
              <c:showPercent val="0"/>
              <c:showBubbleSize val="0"/>
            </c:dLbl>
            <c:dLbl>
              <c:idx val="25"/>
              <c:tx>
                <c:rich>
                  <a:bodyPr/>
                  <a:lstStyle/>
                  <a:p>
                    <a:r>
                      <a:t>220.0</a:t>
                    </a:r>
                  </a:p>
                </c:rich>
              </c:tx>
              <c:showLegendKey val="0"/>
              <c:showVal val="1"/>
              <c:showCatName val="0"/>
              <c:showSerName val="0"/>
              <c:showPercent val="0"/>
              <c:showBubbleSize val="0"/>
            </c:dLbl>
            <c:dLbl>
              <c:idx val="26"/>
              <c:tx>
                <c:rich>
                  <a:bodyPr/>
                  <a:lstStyle/>
                  <a:p>
                    <a:r>
                      <a:t>286.0</a:t>
                    </a:r>
                  </a:p>
                </c:rich>
              </c:tx>
              <c:showLegendKey val="0"/>
              <c:showVal val="1"/>
              <c:showCatName val="0"/>
              <c:showSerName val="0"/>
              <c:showPercent val="0"/>
              <c:showBubbleSize val="0"/>
            </c:dLbl>
            <c:dLbl>
              <c:idx val="27"/>
              <c:tx>
                <c:rich>
                  <a:bodyPr/>
                  <a:lstStyle/>
                  <a:p>
                    <a:r>
                      <a:t>311.0</a:t>
                    </a:r>
                  </a:p>
                </c:rich>
              </c:tx>
              <c:showLegendKey val="0"/>
              <c:showVal val="1"/>
              <c:showCatName val="0"/>
              <c:showSerName val="0"/>
              <c:showPercent val="0"/>
              <c:showBubbleSize val="0"/>
            </c:dLbl>
            <c:dLbl>
              <c:idx val="28"/>
              <c:tx>
                <c:rich>
                  <a:bodyPr/>
                  <a:lstStyle/>
                  <a:p>
                    <a:r>
                      <a:t>423.9</a:t>
                    </a:r>
                  </a:p>
                </c:rich>
              </c:tx>
              <c:showLegendKey val="0"/>
              <c:showVal val="1"/>
              <c:showCatName val="0"/>
              <c:showSerName val="0"/>
              <c:showPercent val="0"/>
              <c:showBubbleSize val="0"/>
            </c:dLbl>
            <c:dLbl>
              <c:idx val="29"/>
              <c:tx>
                <c:rich>
                  <a:bodyPr/>
                  <a:lstStyle/>
                  <a:p>
                    <a:r>
                      <a:t>278.0</a:t>
                    </a:r>
                  </a:p>
                </c:rich>
              </c:tx>
              <c:showLegendKey val="0"/>
              <c:showVal val="1"/>
              <c:showCatName val="0"/>
              <c:showSerName val="0"/>
              <c:showPercent val="0"/>
              <c:showBubbleSize val="0"/>
            </c:dLbl>
            <c:dLbl>
              <c:idx val="30"/>
              <c:tx>
                <c:rich>
                  <a:bodyPr/>
                  <a:lstStyle/>
                  <a:p>
                    <a:r>
                      <a:t>393.9</a:t>
                    </a:r>
                  </a:p>
                </c:rich>
              </c:tx>
              <c:showLegendKey val="0"/>
              <c:showVal val="1"/>
              <c:showCatName val="0"/>
              <c:showSerName val="0"/>
              <c:showPercent val="0"/>
              <c:showBubbleSize val="0"/>
            </c:dLbl>
            <c:dLbl>
              <c:idx val="31"/>
              <c:tx>
                <c:rich>
                  <a:bodyPr/>
                  <a:lstStyle/>
                  <a:p>
                    <a:r>
                      <a:t>188.0</a:t>
                    </a:r>
                  </a:p>
                </c:rich>
              </c:tx>
              <c:showLegendKey val="0"/>
              <c:showVal val="1"/>
              <c:showCatName val="0"/>
              <c:showSerName val="0"/>
              <c:showPercent val="0"/>
              <c:showBubbleSize val="0"/>
            </c:dLbl>
            <c:dLbl>
              <c:idx val="32"/>
              <c:tx>
                <c:rich>
                  <a:bodyPr/>
                  <a:lstStyle/>
                  <a:p>
                    <a:r>
                      <a:t>326.0</a:t>
                    </a:r>
                  </a:p>
                </c:rich>
              </c:tx>
              <c:showLegendKey val="0"/>
              <c:showVal val="1"/>
              <c:showCatName val="0"/>
              <c:showSerName val="0"/>
              <c:showPercent val="0"/>
              <c:showBubbleSize val="0"/>
            </c:dLbl>
            <c:dLbl>
              <c:idx val="33"/>
              <c:tx>
                <c:rich>
                  <a:bodyPr/>
                  <a:lstStyle/>
                  <a:p>
                    <a:r>
                      <a:t>349.0</a:t>
                    </a:r>
                  </a:p>
                </c:rich>
              </c:tx>
              <c:showLegendKey val="0"/>
              <c:showVal val="1"/>
              <c:showCatName val="0"/>
              <c:showSerName val="0"/>
              <c:showPercent val="0"/>
              <c:showBubbleSize val="0"/>
            </c:dLbl>
            <c:dLbl>
              <c:idx val="34"/>
              <c:tx>
                <c:rich>
                  <a:bodyPr/>
                  <a:lstStyle/>
                  <a:p>
                    <a:r>
                      <a:t>310.0</a:t>
                    </a:r>
                  </a:p>
                </c:rich>
              </c:tx>
              <c:showLegendKey val="0"/>
              <c:showVal val="1"/>
              <c:showCatName val="0"/>
              <c:showSerName val="0"/>
              <c:showPercent val="0"/>
              <c:showBubbleSize val="0"/>
            </c:dLbl>
            <c:dLbl>
              <c:idx val="35"/>
              <c:tx>
                <c:rich>
                  <a:bodyPr/>
                  <a:lstStyle/>
                  <a:p>
                    <a:r>
                      <a:t>365.0</a:t>
                    </a:r>
                  </a:p>
                </c:rich>
              </c:tx>
              <c:showLegendKey val="0"/>
              <c:showVal val="1"/>
              <c:showCatName val="0"/>
              <c:showSerName val="0"/>
              <c:showPercent val="0"/>
              <c:showBubbleSize val="0"/>
            </c:dLbl>
            <c:dLbl>
              <c:idx val="36"/>
              <c:tx>
                <c:rich>
                  <a:bodyPr/>
                  <a:lstStyle/>
                  <a:p>
                    <a:r>
                      <a:t>175.0</a:t>
                    </a:r>
                  </a:p>
                </c:rich>
              </c:tx>
              <c:showLegendKey val="0"/>
              <c:showVal val="1"/>
              <c:showCatName val="0"/>
              <c:showSerName val="0"/>
              <c:showPercent val="0"/>
              <c:showBubbleSize val="0"/>
            </c:dLbl>
            <c:dLbl>
              <c:idx val="37"/>
              <c:tx>
                <c:rich>
                  <a:bodyPr/>
                  <a:lstStyle/>
                  <a:p>
                    <a:r>
                      <a:t>314.0</a:t>
                    </a:r>
                  </a:p>
                </c:rich>
              </c:tx>
              <c:showLegendKey val="0"/>
              <c:showVal val="1"/>
              <c:showCatName val="0"/>
              <c:showSerName val="0"/>
              <c:showPercent val="0"/>
              <c:showBubbleSize val="0"/>
            </c:dLbl>
            <c:dLbl>
              <c:idx val="38"/>
              <c:tx>
                <c:rich>
                  <a:bodyPr/>
                  <a:lstStyle/>
                  <a:p>
                    <a:r>
                      <a:t>2165.0</a:t>
                    </a:r>
                  </a:p>
                </c:rich>
              </c:tx>
              <c:showLegendKey val="0"/>
              <c:showVal val="1"/>
              <c:showCatName val="0"/>
              <c:showSerName val="0"/>
              <c:showPercent val="0"/>
              <c:showBubbleSize val="0"/>
            </c:dLbl>
            <c:dLbl>
              <c:idx val="39"/>
              <c:tx>
                <c:rich>
                  <a:bodyPr/>
                  <a:lstStyle/>
                  <a:p>
                    <a:r>
                      <a:t>216.0</a:t>
                    </a:r>
                  </a:p>
                </c:rich>
              </c:tx>
              <c:showLegendKey val="0"/>
              <c:showVal val="1"/>
              <c:showCatName val="0"/>
              <c:showSerName val="0"/>
              <c:showPercent val="0"/>
              <c:showBubbleSize val="0"/>
            </c:dLbl>
            <c:dLbl>
              <c:idx val="40"/>
              <c:tx>
                <c:rich>
                  <a:bodyPr/>
                  <a:lstStyle/>
                  <a:p>
                    <a:r>
                      <a:t>265.0</a:t>
                    </a:r>
                  </a:p>
                </c:rich>
              </c:tx>
              <c:showLegendKey val="0"/>
              <c:showVal val="1"/>
              <c:showCatName val="0"/>
              <c:showSerName val="0"/>
              <c:showPercent val="0"/>
              <c:showBubbleSize val="0"/>
            </c:dLbl>
            <c:dLbl>
              <c:idx val="41"/>
              <c:tx>
                <c:rich>
                  <a:bodyPr/>
                  <a:lstStyle/>
                  <a:p>
                    <a:r>
                      <a:t>329.0</a:t>
                    </a:r>
                  </a:p>
                </c:rich>
              </c:tx>
              <c:showLegendKey val="0"/>
              <c:showVal val="1"/>
              <c:showCatName val="0"/>
              <c:showSerName val="0"/>
              <c:showPercent val="0"/>
              <c:showBubbleSize val="0"/>
            </c:dLbl>
            <c:dLbl>
              <c:idx val="42"/>
              <c:tx>
                <c:rich>
                  <a:bodyPr/>
                  <a:lstStyle/>
                  <a:p>
                    <a:r>
                      <a:t>779.0</a:t>
                    </a:r>
                  </a:p>
                </c:rich>
              </c:tx>
              <c:showLegendKey val="0"/>
              <c:showVal val="1"/>
              <c:showCatName val="0"/>
              <c:showSerName val="0"/>
              <c:showPercent val="0"/>
              <c:showBubbleSize val="0"/>
            </c:dLbl>
            <c:dLbl>
              <c:idx val="43"/>
              <c:tx>
                <c:rich>
                  <a:bodyPr/>
                  <a:lstStyle/>
                  <a:p>
                    <a:r>
                      <a:t>329.0</a:t>
                    </a:r>
                  </a:p>
                </c:rich>
              </c:tx>
              <c:showLegendKey val="0"/>
              <c:showVal val="1"/>
              <c:showCatName val="0"/>
              <c:showSerName val="0"/>
              <c:showPercent val="0"/>
              <c:showBubbleSize val="0"/>
            </c:dLbl>
            <c:dLbl>
              <c:idx val="44"/>
              <c:tx>
                <c:rich>
                  <a:bodyPr/>
                  <a:lstStyle/>
                  <a:p>
                    <a:r>
                      <a:t>426.0</a:t>
                    </a:r>
                  </a:p>
                </c:rich>
              </c:tx>
              <c:showLegendKey val="0"/>
              <c:showVal val="1"/>
              <c:showCatName val="0"/>
              <c:showSerName val="0"/>
              <c:showPercent val="0"/>
              <c:showBubbleSize val="0"/>
            </c:dLbl>
            <c:dLbl>
              <c:idx val="45"/>
              <c:tx>
                <c:rich>
                  <a:bodyPr/>
                  <a:lstStyle/>
                  <a:p>
                    <a:r>
                      <a:t>399.0</a:t>
                    </a:r>
                  </a:p>
                </c:rich>
              </c:tx>
              <c:showLegendKey val="0"/>
              <c:showVal val="1"/>
              <c:showCatName val="0"/>
              <c:showSerName val="0"/>
              <c:showPercent val="0"/>
              <c:showBubbleSize val="0"/>
            </c:dLbl>
            <c:dLbl>
              <c:idx val="46"/>
              <c:tx>
                <c:rich>
                  <a:bodyPr/>
                  <a:lstStyle/>
                  <a:p>
                    <a:r>
                      <a:t>195.0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Sheet1!$A$2:$A$48</c:f>
              <c:strCache>
                <c:ptCount val="4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pt idx="9">
                  <c:v>Edgewell Beauty Care Antioxidant Sunscreen Adults Cosmetics Liquido 15 - 19 100Ml</c:v>
                </c:pt>
                <c:pt idx="10">
                  <c:v>Edgewell Beauty Care Antioxidant Sunscreen Adults Cosmetics Liquido 50+ 50Ml</c:v>
                </c:pt>
                <c:pt idx="11">
                  <c:v>Edgewell Beauty Care Matte Sunscreen Adults Cosmetics Liquido 30 50Ml</c:v>
                </c:pt>
                <c:pt idx="12">
                  <c:v>Edgewell Beauty Care Sensitive Sunscreen Adults Cosmetics Liquido 50+ 50Ml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pt idx="23">
                  <c:v>Beiersdorf Nivea Sunscreen Adults Cosmetics Crema 50 50Ml</c:v>
                </c:pt>
                <c:pt idx="24">
                  <c:v>Beiersdorf Nivea Sunscreen Adults Cosmetics Crema 50+ 200Ml</c:v>
                </c:pt>
                <c:pt idx="25">
                  <c:v>Beiersdorf Nivea Sunscreen Adults Cosmetics Crema 50+ 40Ml</c:v>
                </c:pt>
                <c:pt idx="26">
                  <c:v>Beiersdorf Nivea Sunscreen Adults Cosmetics Crema 50+ 50Ml</c:v>
                </c:pt>
                <c:pt idx="27">
                  <c:v>Beiersdorf Nivea Sunscreen Adults Cosmetics Fluido 50+ 40Ml</c:v>
                </c:pt>
                <c:pt idx="28">
                  <c:v>Beiersdorf Nivea Sunscreen Adults Cosmetics Gel 50+ 200Ml</c:v>
                </c:pt>
                <c:pt idx="29">
                  <c:v>Beiersdorf Nivea Sunscreen Adults Cosmetics Liquido 30 - 49 200Ml</c:v>
                </c:pt>
                <c:pt idx="30">
                  <c:v>Beiersdorf Nivea Sunscreen Adults Cosmetics Liquido 50 200Ml</c:v>
                </c:pt>
                <c:pt idx="31">
                  <c:v>Beiersdorf Nivea Sunscreen Adults Cosmetics Liquido 50+ 125Ml</c:v>
                </c:pt>
                <c:pt idx="32">
                  <c:v>Beiersdorf Nivea Sunscreen Adults Cosmetics Spray Liquido 50 200Ml</c:v>
                </c:pt>
                <c:pt idx="33">
                  <c:v>Beiersdorf Nivea Sunscreen Kids Cosmetics Gel 50+ 150Ml</c:v>
                </c:pt>
                <c:pt idx="34">
                  <c:v>Beiersdorf Nivea Sunscreen Kids Cosmetics Liquido 50+ 200Ml</c:v>
                </c:pt>
                <c:pt idx="35">
                  <c:v>Beiersdorf Nivea Sunscreen Kids Cosmetics Spray Liquido 50+ 200Ml</c:v>
                </c:pt>
                <c:pt idx="36">
                  <c:v>Others Fabricante Unif. Others Marca Unif. Sunscreen Adults Cosmetics Crema 50+ 40Ml</c:v>
                </c:pt>
                <c:pt idx="37">
                  <c:v>Others Fabricante Unif. Others Marca Unif. Sunscreen Adults Cosmetics Crema 50+ 50Ml</c:v>
                </c:pt>
                <c:pt idx="38">
                  <c:v>Others Fabricante Unif. Others Marca Unif. Sunscreen Adults Cosmetics Crema 50+ 55Ml</c:v>
                </c:pt>
                <c:pt idx="39">
                  <c:v>Others Fabricante Unif. Others Marca Unif. Sunscreen Adults Cosmetics Fluido 50+ 45Ml</c:v>
                </c:pt>
                <c:pt idx="40">
                  <c:v>Others Fabricante Unif. Others Marca Unif. Sunscreen Adults Cosmetics Liquido 30 50Ml</c:v>
                </c:pt>
                <c:pt idx="41">
                  <c:v>Others Fabricante Unif. Others Marca Unif. Sunscreen Adults Cosmetics Spray Aerosol 50 30Ml</c:v>
                </c:pt>
                <c:pt idx="42">
                  <c:v>Others Fabricante Unif. Others Marca Unif. Sunscreen Adults Cosmetics Stick 30 - 49 30Ml</c:v>
                </c:pt>
                <c:pt idx="43">
                  <c:v>Others Fabricante Unif. Others Marca Unif. Sunscreen Adults Cosmetics Stick 50 15Ml</c:v>
                </c:pt>
                <c:pt idx="44">
                  <c:v>Others Fabricante Unif. Others Marca Unif. Sunscreen Adults Cosmetics Stick 50+ 15Ml</c:v>
                </c:pt>
                <c:pt idx="45">
                  <c:v>Others Fabricante Unif. Others Marca Unif. Sunscreen Adults Cosmetics Stick 50+ 19Ml</c:v>
                </c:pt>
                <c:pt idx="46">
                  <c:v>Others Fabricante Unif. Others Marca Unif. Sunscreen Kids Cosmetics Crema 50 165Ml</c:v>
                </c:pt>
              </c:strCache>
            </c:strRef>
          </c:cat>
          <c:val>
            <c:numRef>
              <c:f>Sheet1!$B$2:$B$48</c:f>
              <c:numCache>
                <c:formatCode>General</c:formatCode>
                <c:ptCount val="47"/>
                <c:pt idx="0">
                  <c:v>310.0</c:v>
                </c:pt>
                <c:pt idx="1">
                  <c:v>305.0</c:v>
                </c:pt>
                <c:pt idx="2">
                  <c:v>349.0</c:v>
                </c:pt>
                <c:pt idx="3">
                  <c:v>367.5</c:v>
                </c:pt>
                <c:pt idx="4">
                  <c:v>305.0</c:v>
                </c:pt>
                <c:pt idx="5">
                  <c:v>249.0</c:v>
                </c:pt>
                <c:pt idx="6">
                  <c:v>305.0</c:v>
                </c:pt>
                <c:pt idx="7">
                  <c:v>310.0</c:v>
                </c:pt>
                <c:pt idx="8">
                  <c:v>242.0</c:v>
                </c:pt>
                <c:pt idx="9">
                  <c:v>240.0</c:v>
                </c:pt>
                <c:pt idx="10">
                  <c:v>179.0</c:v>
                </c:pt>
                <c:pt idx="11">
                  <c:v>179.0</c:v>
                </c:pt>
                <c:pt idx="12">
                  <c:v>179.0</c:v>
                </c:pt>
                <c:pt idx="13">
                  <c:v>350.0</c:v>
                </c:pt>
                <c:pt idx="14">
                  <c:v>205.0</c:v>
                </c:pt>
                <c:pt idx="15">
                  <c:v>350.0</c:v>
                </c:pt>
                <c:pt idx="16">
                  <c:v>350.0</c:v>
                </c:pt>
                <c:pt idx="17">
                  <c:v>125.0</c:v>
                </c:pt>
                <c:pt idx="18">
                  <c:v>385.0</c:v>
                </c:pt>
                <c:pt idx="19">
                  <c:v>299.0</c:v>
                </c:pt>
                <c:pt idx="20">
                  <c:v>205.0</c:v>
                </c:pt>
                <c:pt idx="21">
                  <c:v>105.0</c:v>
                </c:pt>
                <c:pt idx="22">
                  <c:v>315.0</c:v>
                </c:pt>
                <c:pt idx="23">
                  <c:v>254.33</c:v>
                </c:pt>
                <c:pt idx="24">
                  <c:v>319.0</c:v>
                </c:pt>
                <c:pt idx="25">
                  <c:v>220.0</c:v>
                </c:pt>
                <c:pt idx="26">
                  <c:v>286.0</c:v>
                </c:pt>
                <c:pt idx="27">
                  <c:v>311.0</c:v>
                </c:pt>
                <c:pt idx="28">
                  <c:v>423.9</c:v>
                </c:pt>
                <c:pt idx="29">
                  <c:v>278.0</c:v>
                </c:pt>
                <c:pt idx="30">
                  <c:v>393.9</c:v>
                </c:pt>
                <c:pt idx="31">
                  <c:v>188.0</c:v>
                </c:pt>
                <c:pt idx="32">
                  <c:v>326.0</c:v>
                </c:pt>
                <c:pt idx="33">
                  <c:v>349.0</c:v>
                </c:pt>
                <c:pt idx="34">
                  <c:v>310.0</c:v>
                </c:pt>
                <c:pt idx="35">
                  <c:v>365.0</c:v>
                </c:pt>
                <c:pt idx="36">
                  <c:v>175.0</c:v>
                </c:pt>
                <c:pt idx="37">
                  <c:v>314.0</c:v>
                </c:pt>
                <c:pt idx="38">
                  <c:v>2165.0</c:v>
                </c:pt>
                <c:pt idx="39">
                  <c:v>216.0</c:v>
                </c:pt>
                <c:pt idx="40">
                  <c:v>265.0</c:v>
                </c:pt>
                <c:pt idx="41">
                  <c:v>329.0</c:v>
                </c:pt>
                <c:pt idx="42">
                  <c:v>779.0</c:v>
                </c:pt>
                <c:pt idx="43">
                  <c:v>329.0</c:v>
                </c:pt>
                <c:pt idx="44">
                  <c:v>426.0</c:v>
                </c:pt>
                <c:pt idx="45">
                  <c:v>399.0</c:v>
                </c:pt>
                <c:pt idx="46">
                  <c:v>195.0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368.42</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dLbl>
              <c:idx val="9"/>
              <c:tx>
                <c:rich>
                  <a:bodyPr/>
                  <a:lstStyle/>
                  <a:p>
                    <a:r>
                      <a:t>240.0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pt idx="9">
                  <c:v>Edgewell Beauty Care Antioxidant Sunscreen Adults Cosmetics Liquido 15 - 19 100Ml</c:v>
                </c:pt>
                <c:pt idx="10">
                  <c:v>Edgewell Beauty Care Antioxidant Sunscreen Adults Cosmetics Liquido 50+ 50Ml</c:v>
                </c:pt>
                <c:pt idx="11">
                  <c:v>Edgewell Beauty Care Matte Sunscreen Adults Cosmetics Liquido 30 50Ml</c:v>
                </c:pt>
                <c:pt idx="12">
                  <c:v>Edgewell Beauty Care Sensitive Sunscreen Adults Cosmetics Liquido 50+ 50Ml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368.42</c:v>
                </c:pt>
                <c:pt idx="4">
                  <c:v>305.0</c:v>
                </c:pt>
                <c:pt idx="5">
                  <c:v>249.0</c:v>
                </c:pt>
                <c:pt idx="6">
                  <c:v>305.0</c:v>
                </c:pt>
                <c:pt idx="7">
                  <c:v>310.0</c:v>
                </c:pt>
                <c:pt idx="8">
                  <c:v>242.0</c:v>
                </c:pt>
                <c:pt idx="9">
                  <c:v>240.0</c:v>
                </c:pt>
                <c:pt idx="10">
                  <c:v>179.0</c:v>
                </c:pt>
                <c:pt idx="11">
                  <c:v>179.0</c:v>
                </c:pt>
                <c:pt idx="12">
                  <c:v>179.0</c:v>
                </c:pt>
                <c:pt idx="13">
                  <c:v>350.0</c:v>
                </c:pt>
                <c:pt idx="14">
                  <c:v>205.0</c:v>
                </c:pt>
                <c:pt idx="15">
                  <c:v>350.0</c:v>
                </c:pt>
                <c:pt idx="16">
                  <c:v>350.0</c:v>
                </c:pt>
                <c:pt idx="17">
                  <c:v>125.0</c:v>
                </c:pt>
                <c:pt idx="18">
                  <c:v>385.0</c:v>
                </c:pt>
                <c:pt idx="19">
                  <c:v>299.0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dLbl>
              <c:idx val="9"/>
              <c:tx>
                <c:rich>
                  <a:bodyPr/>
                  <a:lstStyle/>
                  <a:p>
                    <a:r>
                      <a:t>240.0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pt idx="9">
                  <c:v>Edgewell Beauty Care Antioxidant Sunscreen Adults Cosmetics Liquido 15 - 19 100Ml</c:v>
                </c:pt>
                <c:pt idx="10">
                  <c:v>Edgewell Beauty Care Antioxidant Sunscreen Adults Cosmetics Liquido 50+ 50Ml</c:v>
                </c:pt>
                <c:pt idx="11">
                  <c:v>Edgewell Beauty Care Matte Sunscreen Adults Cosmetics Liquido 30 50Ml</c:v>
                </c:pt>
                <c:pt idx="12">
                  <c:v>Edgewell Beauty Care Sensitive Sunscreen Adults Cosmetics Liquido 50+ 50Ml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367.5</c:v>
                </c:pt>
                <c:pt idx="4">
                  <c:v>305.0</c:v>
                </c:pt>
                <c:pt idx="5">
                  <c:v>249.0</c:v>
                </c:pt>
                <c:pt idx="6">
                  <c:v>305.0</c:v>
                </c:pt>
                <c:pt idx="7">
                  <c:v>310.0</c:v>
                </c:pt>
                <c:pt idx="8">
                  <c:v>242.0</c:v>
                </c:pt>
                <c:pt idx="9">
                  <c:v>240.0</c:v>
                </c:pt>
                <c:pt idx="10">
                  <c:v>179.0</c:v>
                </c:pt>
                <c:pt idx="11">
                  <c:v>179.0</c:v>
                </c:pt>
                <c:pt idx="12">
                  <c:v>179.0</c:v>
                </c:pt>
                <c:pt idx="13">
                  <c:v>350.0</c:v>
                </c:pt>
                <c:pt idx="14">
                  <c:v>205.0</c:v>
                </c:pt>
                <c:pt idx="15">
                  <c:v>350.0</c:v>
                </c:pt>
                <c:pt idx="16">
                  <c:v>350.0</c:v>
                </c:pt>
                <c:pt idx="17">
                  <c:v>125.0</c:v>
                </c:pt>
                <c:pt idx="18">
                  <c:v>385.0</c:v>
                </c:pt>
                <c:pt idx="19">
                  <c:v>299.0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92.0</a:t>
                    </a:r>
                  </a:p>
                </c:rich>
              </c:tx>
              <c:showLegendKey val="0"/>
              <c:showVal val="1"/>
              <c:showCatName val="0"/>
              <c:showSerName val="0"/>
              <c:showPercent val="0"/>
              <c:showBubbleSize val="0"/>
            </c:dLbl>
            <c:dLbl>
              <c:idx val="2"/>
              <c:tx>
                <c:rich>
                  <a:bodyPr/>
                  <a:lstStyle/>
                  <a:p>
                    <a:r>
                      <a:t>195.0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After Sun After Sun Adults Cosmetics Gel 0 - 5 230Ml</c:v>
                </c:pt>
                <c:pt idx="1">
                  <c:v>Beiersdorf Nivea After Sun Adults Cosmetics Crema 0 - 5 200Ml</c:v>
                </c:pt>
                <c:pt idx="2">
                  <c:v>Others Fabricante Unif. Others Marca Unif. After Sun Adults Cosmetics Liquido 0 - 5 165Ml</c:v>
                </c:pt>
              </c:strCache>
            </c:strRef>
          </c:cat>
          <c:val>
            <c:numRef>
              <c:f>Sheet1!$B$2:$B$4</c:f>
              <c:numCache>
                <c:formatCode>General</c:formatCode>
                <c:ptCount val="3"/>
                <c:pt idx="0">
                  <c:v>105.0</c:v>
                </c:pt>
                <c:pt idx="1">
                  <c:v>92.0</c:v>
                </c:pt>
                <c:pt idx="2">
                  <c:v>195.0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364.0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350.0</a:t>
                    </a:r>
                  </a:p>
                </c:rich>
              </c:tx>
              <c:showLegendKey val="0"/>
              <c:showVal val="1"/>
              <c:showCatName val="0"/>
              <c:showSerName val="0"/>
              <c:showPercent val="0"/>
              <c:showBubbleSize val="0"/>
            </c:dLbl>
            <c:dLbl>
              <c:idx val="12"/>
              <c:tx>
                <c:rich>
                  <a:bodyPr/>
                  <a:lstStyle/>
                  <a:p>
                    <a:r>
                      <a:t>205.0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125.0</a:t>
                    </a:r>
                  </a:p>
                </c:rich>
              </c:tx>
              <c:showLegendKey val="0"/>
              <c:showVal val="1"/>
              <c:showCatName val="0"/>
              <c:showSerName val="0"/>
              <c:showPercent val="0"/>
              <c:showBubbleSize val="0"/>
            </c:dLbl>
            <c:dLbl>
              <c:idx val="16"/>
              <c:tx>
                <c:rich>
                  <a:bodyPr/>
                  <a:lstStyle/>
                  <a:p>
                    <a:r>
                      <a:t>385.0</a:t>
                    </a:r>
                  </a:p>
                </c:rich>
              </c:tx>
              <c:showLegendKey val="0"/>
              <c:showVal val="1"/>
              <c:showCatName val="0"/>
              <c:showSerName val="0"/>
              <c:showPercent val="0"/>
              <c:showBubbleSize val="0"/>
            </c:dLbl>
            <c:dLbl>
              <c:idx val="17"/>
              <c:tx>
                <c:rich>
                  <a:bodyPr/>
                  <a:lstStyle/>
                  <a:p>
                    <a:r>
                      <a:t>299.0</a:t>
                    </a:r>
                  </a:p>
                </c:rich>
              </c:tx>
              <c:showLegendKey val="0"/>
              <c:showVal val="1"/>
              <c:showCatName val="0"/>
              <c:showSerName val="0"/>
              <c:showPercent val="0"/>
              <c:showBubbleSize val="0"/>
            </c:dLbl>
            <c:dLbl>
              <c:idx val="18"/>
              <c:tx>
                <c:rich>
                  <a:bodyPr/>
                  <a:lstStyle/>
                  <a:p>
                    <a:r>
                      <a:t>205.0</a:t>
                    </a:r>
                  </a:p>
                </c:rich>
              </c:tx>
              <c:showLegendKey val="0"/>
              <c:showVal val="1"/>
              <c:showCatName val="0"/>
              <c:showSerName val="0"/>
              <c:showPercent val="0"/>
              <c:showBubbleSize val="0"/>
            </c:dLbl>
            <c:dLbl>
              <c:idx val="19"/>
              <c:tx>
                <c:rich>
                  <a:bodyPr/>
                  <a:lstStyle/>
                  <a:p>
                    <a:r>
                      <a:t>105.0</a:t>
                    </a:r>
                  </a:p>
                </c:rich>
              </c:tx>
              <c:showLegendKey val="0"/>
              <c:showVal val="1"/>
              <c:showCatName val="0"/>
              <c:showSerName val="0"/>
              <c:showPercent val="0"/>
              <c:showBubbleSize val="0"/>
            </c:dLbl>
            <c:dLbl>
              <c:idx val="2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pt idx="8">
                  <c:v>Edgewell Beauty Care Antioxidant Sunscreen Adults Cosmetics Liquido 50+ 50Ml</c:v>
                </c:pt>
                <c:pt idx="9">
                  <c:v>Edgewell Beauty Care Matte Sunscreen Adults Cosmetics Liquido 30 50Ml</c:v>
                </c:pt>
                <c:pt idx="10">
                  <c:v>Edgewell Beauty Care Sensitive Sunscreen Adults Cosmetics Liquido 50+ 50Ml</c:v>
                </c:pt>
                <c:pt idx="11">
                  <c:v>Edgewell Hawaiian Tropic Other Sunscreen Adults Cosmetics Crema 50+ 240Ml</c:v>
                </c:pt>
                <c:pt idx="12">
                  <c:v>Edgewell Hawaiian Tropic Ozono Sunscreen Adults Cosmetics Liquido 50+ 120Ml</c:v>
                </c:pt>
                <c:pt idx="13">
                  <c:v>Edgewell Hawaiian Tropic Ozono Sunscreen Adults Cosmetics Liquido 50+ 180Ml</c:v>
                </c:pt>
                <c:pt idx="14">
                  <c:v>Edgewell Hawaiian Tropic Ozono Sunscreen Adults Cosmetics Liquido 50+ 240Ml</c:v>
                </c:pt>
                <c:pt idx="15">
                  <c:v>Edgewell Hawaiian Tropic Ozono Sunscreen Adults Cosmetics Liquido 50+ 90Ml</c:v>
                </c:pt>
                <c:pt idx="16">
                  <c:v>Edgewell Hawaiian Tropic Ozono Sunscreen Adults Cosmetics Spray Liquido 50+ 180Ml</c:v>
                </c:pt>
                <c:pt idx="17">
                  <c:v>Edgewell Hawaiian Tropic Sheer Touch Sunscreen Adults Cosmetics Crema 30 - 49 240Ml</c:v>
                </c:pt>
                <c:pt idx="18">
                  <c:v>Edgewell Hawaiian Tropic Sheer Touch Sunscreen Adults Cosmetics Crema 50 120Ml</c:v>
                </c:pt>
                <c:pt idx="19">
                  <c:v>Edgewell Hawaiian Tropic Sheer Touch Sunscreen Adults Cosmetics Liquido 30 - 49 60Ml</c:v>
                </c:pt>
                <c:pt idx="20">
                  <c:v>Edgewell Hawaiian Tropic Tanning Sunscreen Adults Cosmetics Spray Liquido 15 - 19 220Ml</c:v>
                </c:pt>
              </c:strCache>
            </c:strRef>
          </c:cat>
          <c:val>
            <c:numRef>
              <c:f>Sheet1!$B$2:$B$22</c:f>
              <c:numCache>
                <c:formatCode>General</c:formatCode>
                <c:ptCount val="21"/>
                <c:pt idx="0">
                  <c:v>310.0</c:v>
                </c:pt>
                <c:pt idx="1">
                  <c:v>305.0</c:v>
                </c:pt>
                <c:pt idx="2">
                  <c:v>349.0</c:v>
                </c:pt>
                <c:pt idx="3">
                  <c:v>364.0</c:v>
                </c:pt>
                <c:pt idx="4">
                  <c:v>305.0</c:v>
                </c:pt>
                <c:pt idx="5">
                  <c:v>305.0</c:v>
                </c:pt>
                <c:pt idx="6">
                  <c:v>310.0</c:v>
                </c:pt>
                <c:pt idx="7">
                  <c:v>242.0</c:v>
                </c:pt>
                <c:pt idx="8">
                  <c:v>179.0</c:v>
                </c:pt>
                <c:pt idx="9">
                  <c:v>179.0</c:v>
                </c:pt>
                <c:pt idx="10">
                  <c:v>179.0</c:v>
                </c:pt>
                <c:pt idx="11">
                  <c:v>350.0</c:v>
                </c:pt>
                <c:pt idx="12">
                  <c:v>205.0</c:v>
                </c:pt>
                <c:pt idx="13">
                  <c:v>350.0</c:v>
                </c:pt>
                <c:pt idx="14">
                  <c:v>350.0</c:v>
                </c:pt>
                <c:pt idx="15">
                  <c:v>125.0</c:v>
                </c:pt>
                <c:pt idx="16">
                  <c:v>385.0</c:v>
                </c:pt>
                <c:pt idx="17">
                  <c:v>299.0</c:v>
                </c:pt>
                <c:pt idx="18">
                  <c:v>205.0</c:v>
                </c:pt>
                <c:pt idx="19">
                  <c:v>105.0</c:v>
                </c:pt>
                <c:pt idx="2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376.25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dLbl>
              <c:idx val="8"/>
              <c:tx>
                <c:rich>
                  <a:bodyPr/>
                  <a:lstStyle/>
                  <a:p>
                    <a:r>
                      <a:t>240.0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350.0</a:t>
                    </a:r>
                  </a:p>
                </c:rich>
              </c:tx>
              <c:showLegendKey val="0"/>
              <c:showVal val="1"/>
              <c:showCatName val="0"/>
              <c:showSerName val="0"/>
              <c:showPercent val="0"/>
              <c:showBubbleSize val="0"/>
            </c:dLbl>
            <c:dLbl>
              <c:idx val="13"/>
              <c:tx>
                <c:rich>
                  <a:bodyPr/>
                  <a:lstStyle/>
                  <a:p>
                    <a:r>
                      <a:t>205.0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125.0</a:t>
                    </a:r>
                  </a:p>
                </c:rich>
              </c:tx>
              <c:showLegendKey val="0"/>
              <c:showVal val="1"/>
              <c:showCatName val="0"/>
              <c:showSerName val="0"/>
              <c:showPercent val="0"/>
              <c:showBubbleSize val="0"/>
            </c:dLbl>
            <c:dLbl>
              <c:idx val="17"/>
              <c:tx>
                <c:rich>
                  <a:bodyPr/>
                  <a:lstStyle/>
                  <a:p>
                    <a:r>
                      <a:t>385.0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205.0</a:t>
                    </a:r>
                  </a:p>
                </c:rich>
              </c:tx>
              <c:showLegendKey val="0"/>
              <c:showVal val="1"/>
              <c:showCatName val="0"/>
              <c:showSerName val="0"/>
              <c:showPercent val="0"/>
              <c:showBubbleSize val="0"/>
            </c:dLbl>
            <c:dLbl>
              <c:idx val="20"/>
              <c:tx>
                <c:rich>
                  <a:bodyPr/>
                  <a:lstStyle/>
                  <a:p>
                    <a:r>
                      <a:t>105.0</a:t>
                    </a:r>
                  </a:p>
                </c:rich>
              </c:tx>
              <c:showLegendKey val="0"/>
              <c:showVal val="1"/>
              <c:showCatName val="0"/>
              <c:showSerName val="0"/>
              <c:showPercent val="0"/>
              <c:showBubbleSize val="0"/>
            </c:dLbl>
            <c:dLbl>
              <c:idx val="2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Sheet1!$A$2:$A$23</c:f>
              <c:strCache>
                <c:ptCount val="22"/>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pt idx="8">
                  <c:v>Edgewell Beauty Care Antioxidant Sunscreen Adults Cosmetics Liquido 15 - 19 100Ml</c:v>
                </c:pt>
                <c:pt idx="9">
                  <c:v>Edgewell Beauty Care Antioxidant Sunscreen Adults Cosmetics Liquido 50+ 50Ml</c:v>
                </c:pt>
                <c:pt idx="10">
                  <c:v>Edgewell Beauty Care Matte Sunscreen Adults Cosmetics Liquido 30 50Ml</c:v>
                </c:pt>
                <c:pt idx="11">
                  <c:v>Edgewell Beauty Care Sensitive Sunscreen Adults Cosmetics Liquido 50+ 50Ml</c:v>
                </c:pt>
                <c:pt idx="12">
                  <c:v>Edgewell Hawaiian Tropic Other Sunscreen Adults Cosmetics Crema 50+ 240Ml</c:v>
                </c:pt>
                <c:pt idx="13">
                  <c:v>Edgewell Hawaiian Tropic Ozono Sunscreen Adults Cosmetics Liquido 50+ 120Ml</c:v>
                </c:pt>
                <c:pt idx="14">
                  <c:v>Edgewell Hawaiian Tropic Ozono Sunscreen Adults Cosmetics Liquido 50+ 180Ml</c:v>
                </c:pt>
                <c:pt idx="15">
                  <c:v>Edgewell Hawaiian Tropic Ozono Sunscreen Adults Cosmetics Liquido 50+ 240Ml</c:v>
                </c:pt>
                <c:pt idx="16">
                  <c:v>Edgewell Hawaiian Tropic Ozono Sunscreen Adults Cosmetics Liquido 50+ 90Ml</c:v>
                </c:pt>
                <c:pt idx="17">
                  <c:v>Edgewell Hawaiian Tropic Ozono Sunscreen Adults Cosmetics Spray Liquido 50+ 180Ml</c:v>
                </c:pt>
                <c:pt idx="18">
                  <c:v>Edgewell Hawaiian Tropic Sheer Touch Sunscreen Adults Cosmetics Crema 30 - 49 240Ml</c:v>
                </c:pt>
                <c:pt idx="19">
                  <c:v>Edgewell Hawaiian Tropic Sheer Touch Sunscreen Adults Cosmetics Crema 50 120Ml</c:v>
                </c:pt>
                <c:pt idx="20">
                  <c:v>Edgewell Hawaiian Tropic Sheer Touch Sunscreen Adults Cosmetics Liquido 30 - 49 60Ml</c:v>
                </c:pt>
                <c:pt idx="21">
                  <c:v>Edgewell Hawaiian Tropic Tanning Sunscreen Adults Cosmetics Spray Liquido 15 - 19 220Ml</c:v>
                </c:pt>
              </c:strCache>
            </c:strRef>
          </c:cat>
          <c:val>
            <c:numRef>
              <c:f>Sheet1!$B$2:$B$23</c:f>
              <c:numCache>
                <c:formatCode>General</c:formatCode>
                <c:ptCount val="22"/>
                <c:pt idx="0">
                  <c:v>310.0</c:v>
                </c:pt>
                <c:pt idx="1">
                  <c:v>305.0</c:v>
                </c:pt>
                <c:pt idx="2">
                  <c:v>349.0</c:v>
                </c:pt>
                <c:pt idx="3">
                  <c:v>376.25</c:v>
                </c:pt>
                <c:pt idx="4">
                  <c:v>305.0</c:v>
                </c:pt>
                <c:pt idx="5">
                  <c:v>305.0</c:v>
                </c:pt>
                <c:pt idx="6">
                  <c:v>310.0</c:v>
                </c:pt>
                <c:pt idx="7">
                  <c:v>242.0</c:v>
                </c:pt>
                <c:pt idx="8">
                  <c:v>240.0</c:v>
                </c:pt>
                <c:pt idx="9">
                  <c:v>179.0</c:v>
                </c:pt>
                <c:pt idx="10">
                  <c:v>179.0</c:v>
                </c:pt>
                <c:pt idx="11">
                  <c:v>179.0</c:v>
                </c:pt>
                <c:pt idx="12">
                  <c:v>350.0</c:v>
                </c:pt>
                <c:pt idx="13">
                  <c:v>205.0</c:v>
                </c:pt>
                <c:pt idx="14">
                  <c:v>350.0</c:v>
                </c:pt>
                <c:pt idx="15">
                  <c:v>350.0</c:v>
                </c:pt>
                <c:pt idx="16">
                  <c:v>125.0</c:v>
                </c:pt>
                <c:pt idx="17">
                  <c:v>385.0</c:v>
                </c:pt>
                <c:pt idx="18">
                  <c:v>299.0</c:v>
                </c:pt>
                <c:pt idx="19">
                  <c:v>205.0</c:v>
                </c:pt>
                <c:pt idx="20">
                  <c:v>105.0</c:v>
                </c:pt>
                <c:pt idx="2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350.0</a:t>
                    </a:r>
                  </a:p>
                </c:rich>
              </c:tx>
              <c:showLegendKey val="0"/>
              <c:showVal val="1"/>
              <c:showCatName val="0"/>
              <c:showSerName val="0"/>
              <c:showPercent val="0"/>
              <c:showBubbleSize val="0"/>
            </c:dLbl>
            <c:dLbl>
              <c:idx val="12"/>
              <c:tx>
                <c:rich>
                  <a:bodyPr/>
                  <a:lstStyle/>
                  <a:p>
                    <a:r>
                      <a:t>205.0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125.0</a:t>
                    </a:r>
                  </a:p>
                </c:rich>
              </c:tx>
              <c:showLegendKey val="0"/>
              <c:showVal val="1"/>
              <c:showCatName val="0"/>
              <c:showSerName val="0"/>
              <c:showPercent val="0"/>
              <c:showBubbleSize val="0"/>
            </c:dLbl>
            <c:dLbl>
              <c:idx val="15"/>
              <c:tx>
                <c:rich>
                  <a:bodyPr/>
                  <a:lstStyle/>
                  <a:p>
                    <a:r>
                      <a:t>385.0</a:t>
                    </a:r>
                  </a:p>
                </c:rich>
              </c:tx>
              <c:showLegendKey val="0"/>
              <c:showVal val="1"/>
              <c:showCatName val="0"/>
              <c:showSerName val="0"/>
              <c:showPercent val="0"/>
              <c:showBubbleSize val="0"/>
            </c:dLbl>
            <c:dLbl>
              <c:idx val="16"/>
              <c:tx>
                <c:rich>
                  <a:bodyPr/>
                  <a:lstStyle/>
                  <a:p>
                    <a:r>
                      <a:t>299.0</a:t>
                    </a:r>
                  </a:p>
                </c:rich>
              </c:tx>
              <c:showLegendKey val="0"/>
              <c:showVal val="1"/>
              <c:showCatName val="0"/>
              <c:showSerName val="0"/>
              <c:showPercent val="0"/>
              <c:showBubbleSize val="0"/>
            </c:dLbl>
            <c:dLbl>
              <c:idx val="17"/>
              <c:tx>
                <c:rich>
                  <a:bodyPr/>
                  <a:lstStyle/>
                  <a:p>
                    <a:r>
                      <a:t>205.0</a:t>
                    </a:r>
                  </a:p>
                </c:rich>
              </c:tx>
              <c:showLegendKey val="0"/>
              <c:showVal val="1"/>
              <c:showCatName val="0"/>
              <c:showSerName val="0"/>
              <c:showPercent val="0"/>
              <c:showBubbleSize val="0"/>
            </c:dLbl>
            <c:dLbl>
              <c:idx val="1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Sheet1!$A$2:$A$20</c:f>
              <c:strCache>
                <c:ptCount val="1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pt idx="8">
                  <c:v>Edgewell Beauty Care Antioxidant Sunscreen Adults Cosmetics Liquido 50+ 50Ml</c:v>
                </c:pt>
                <c:pt idx="9">
                  <c:v>Edgewell Beauty Care Matte Sunscreen Adults Cosmetics Liquido 30 50Ml</c:v>
                </c:pt>
                <c:pt idx="10">
                  <c:v>Edgewell Beauty Care Sensitive Sunscreen Adults Cosmetics Liquido 50+ 50Ml</c:v>
                </c:pt>
                <c:pt idx="11">
                  <c:v>Edgewell Hawaiian Tropic Other Sunscreen Adults Cosmetics Crema 50+ 240Ml</c:v>
                </c:pt>
                <c:pt idx="12">
                  <c:v>Edgewell Hawaiian Tropic Ozono Sunscreen Adults Cosmetics Liquido 50+ 120Ml</c:v>
                </c:pt>
                <c:pt idx="13">
                  <c:v>Edgewell Hawaiian Tropic Ozono Sunscreen Adults Cosmetics Liquido 50+ 240Ml</c:v>
                </c:pt>
                <c:pt idx="14">
                  <c:v>Edgewell Hawaiian Tropic Ozono Sunscreen Adults Cosmetics Liquido 50+ 90Ml</c:v>
                </c:pt>
                <c:pt idx="15">
                  <c:v>Edgewell Hawaiian Tropic Ozono Sunscreen Adults Cosmetics Spray Liquido 50+ 180Ml</c:v>
                </c:pt>
                <c:pt idx="16">
                  <c:v>Edgewell Hawaiian Tropic Sheer Touch Sunscreen Adults Cosmetics Crema 30 - 49 240Ml</c:v>
                </c:pt>
                <c:pt idx="17">
                  <c:v>Edgewell Hawaiian Tropic Sheer Touch Sunscreen Adults Cosmetics Crema 50 120Ml</c:v>
                </c:pt>
                <c:pt idx="18">
                  <c:v>Edgewell Hawaiian Tropic Sheer Touch Sunscreen Adults Cosmetics Liquido 30 - 49 60Ml</c:v>
                </c:pt>
              </c:strCache>
            </c:strRef>
          </c:cat>
          <c:val>
            <c:numRef>
              <c:f>Sheet1!$B$2:$B$20</c:f>
              <c:numCache>
                <c:formatCode>General</c:formatCode>
                <c:ptCount val="19"/>
                <c:pt idx="0">
                  <c:v>310.0</c:v>
                </c:pt>
                <c:pt idx="1">
                  <c:v>305.0</c:v>
                </c:pt>
                <c:pt idx="2">
                  <c:v>349.0</c:v>
                </c:pt>
                <c:pt idx="3">
                  <c:v>367.5</c:v>
                </c:pt>
                <c:pt idx="4">
                  <c:v>305.0</c:v>
                </c:pt>
                <c:pt idx="5">
                  <c:v>305.0</c:v>
                </c:pt>
                <c:pt idx="6">
                  <c:v>310.0</c:v>
                </c:pt>
                <c:pt idx="7">
                  <c:v>242.0</c:v>
                </c:pt>
                <c:pt idx="8">
                  <c:v>179.0</c:v>
                </c:pt>
                <c:pt idx="9">
                  <c:v>179.0</c:v>
                </c:pt>
                <c:pt idx="10">
                  <c:v>179.0</c:v>
                </c:pt>
                <c:pt idx="11">
                  <c:v>350.0</c:v>
                </c:pt>
                <c:pt idx="12">
                  <c:v>205.0</c:v>
                </c:pt>
                <c:pt idx="13">
                  <c:v>350.0</c:v>
                </c:pt>
                <c:pt idx="14">
                  <c:v>125.0</c:v>
                </c:pt>
                <c:pt idx="15">
                  <c:v>385.0</c:v>
                </c:pt>
                <c:pt idx="16">
                  <c:v>299.0</c:v>
                </c:pt>
                <c:pt idx="17">
                  <c:v>205.0</c:v>
                </c:pt>
                <c:pt idx="1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Hawaiian Tropic Island Sport Sunscreen Adults Sport Liquido 50 60Ml</c:v>
                </c:pt>
              </c:strCache>
            </c:strRef>
          </c:cat>
          <c:val>
            <c:numRef>
              <c:f>Sheet1!$B$2:$B$5</c:f>
              <c:numCache>
                <c:formatCode>General</c:formatCode>
                <c:ptCount val="4"/>
                <c:pt idx="0">
                  <c:v>305.0</c:v>
                </c:pt>
                <c:pt idx="1">
                  <c:v>335.0</c:v>
                </c:pt>
                <c:pt idx="2">
                  <c:v>385.0</c:v>
                </c:pt>
                <c:pt idx="3">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dLbl>
              <c:idx val="9"/>
              <c:tx>
                <c:rich>
                  <a:bodyPr/>
                  <a:lstStyle/>
                  <a:p>
                    <a:r>
                      <a:t>240.0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pt idx="9">
                  <c:v>Edgewell Beauty Care Antioxidant Sunscreen Adults Cosmetics Liquido 15 - 19 100Ml</c:v>
                </c:pt>
                <c:pt idx="10">
                  <c:v>Edgewell Beauty Care Antioxidant Sunscreen Adults Cosmetics Liquido 50+ 50Ml</c:v>
                </c:pt>
                <c:pt idx="11">
                  <c:v>Edgewell Beauty Care Matte Sunscreen Adults Cosmetics Liquido 30 50Ml</c:v>
                </c:pt>
                <c:pt idx="12">
                  <c:v>Edgewell Beauty Care Sensitive Sunscreen Adults Cosmetics Liquido 50+ 50Ml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367.5</c:v>
                </c:pt>
                <c:pt idx="4">
                  <c:v>305.0</c:v>
                </c:pt>
                <c:pt idx="5">
                  <c:v>249.0</c:v>
                </c:pt>
                <c:pt idx="6">
                  <c:v>305.0</c:v>
                </c:pt>
                <c:pt idx="7">
                  <c:v>310.0</c:v>
                </c:pt>
                <c:pt idx="8">
                  <c:v>242.0</c:v>
                </c:pt>
                <c:pt idx="9">
                  <c:v>240.0</c:v>
                </c:pt>
                <c:pt idx="10">
                  <c:v>179.0</c:v>
                </c:pt>
                <c:pt idx="11">
                  <c:v>179.0</c:v>
                </c:pt>
                <c:pt idx="12">
                  <c:v>179.0</c:v>
                </c:pt>
                <c:pt idx="13">
                  <c:v>350.0</c:v>
                </c:pt>
                <c:pt idx="14">
                  <c:v>205.0</c:v>
                </c:pt>
                <c:pt idx="15">
                  <c:v>350.0</c:v>
                </c:pt>
                <c:pt idx="16">
                  <c:v>350.0</c:v>
                </c:pt>
                <c:pt idx="17">
                  <c:v>125.0</c:v>
                </c:pt>
                <c:pt idx="18">
                  <c:v>385.0</c:v>
                </c:pt>
                <c:pt idx="19">
                  <c:v>299.0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dLbl>
              <c:idx val="9"/>
              <c:tx>
                <c:rich>
                  <a:bodyPr/>
                  <a:lstStyle/>
                  <a:p>
                    <a:r>
                      <a:t>240.0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pt idx="9">
                  <c:v>Edgewell Beauty Care Antioxidant Sunscreen Adults Cosmetics Liquido 15 - 19 100Ml</c:v>
                </c:pt>
                <c:pt idx="10">
                  <c:v>Edgewell Beauty Care Antioxidant Sunscreen Adults Cosmetics Liquido 50+ 50Ml</c:v>
                </c:pt>
                <c:pt idx="11">
                  <c:v>Edgewell Beauty Care Matte Sunscreen Adults Cosmetics Liquido 30 50Ml</c:v>
                </c:pt>
                <c:pt idx="12">
                  <c:v>Edgewell Beauty Care Sensitive Sunscreen Adults Cosmetics Liquido 50+ 50Ml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367.5</c:v>
                </c:pt>
                <c:pt idx="4">
                  <c:v>305.0</c:v>
                </c:pt>
                <c:pt idx="5">
                  <c:v>249.0</c:v>
                </c:pt>
                <c:pt idx="6">
                  <c:v>305.0</c:v>
                </c:pt>
                <c:pt idx="7">
                  <c:v>310.0</c:v>
                </c:pt>
                <c:pt idx="8">
                  <c:v>242.0</c:v>
                </c:pt>
                <c:pt idx="9">
                  <c:v>240.0</c:v>
                </c:pt>
                <c:pt idx="10">
                  <c:v>179.0</c:v>
                </c:pt>
                <c:pt idx="11">
                  <c:v>179.0</c:v>
                </c:pt>
                <c:pt idx="12">
                  <c:v>179.0</c:v>
                </c:pt>
                <c:pt idx="13">
                  <c:v>350.0</c:v>
                </c:pt>
                <c:pt idx="14">
                  <c:v>205.0</c:v>
                </c:pt>
                <c:pt idx="15">
                  <c:v>350.0</c:v>
                </c:pt>
                <c:pt idx="16">
                  <c:v>350.0</c:v>
                </c:pt>
                <c:pt idx="17">
                  <c:v>125.0</c:v>
                </c:pt>
                <c:pt idx="18">
                  <c:v>385.0</c:v>
                </c:pt>
                <c:pt idx="19">
                  <c:v>299.0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249.0</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310.0</a:t>
                    </a:r>
                  </a:p>
                </c:rich>
              </c:tx>
              <c:showLegendKey val="0"/>
              <c:showVal val="1"/>
              <c:showCatName val="0"/>
              <c:showSerName val="0"/>
              <c:showPercent val="0"/>
              <c:showBubbleSize val="0"/>
            </c:dLbl>
            <c:dLbl>
              <c:idx val="8"/>
              <c:tx>
                <c:rich>
                  <a:bodyPr/>
                  <a:lstStyle/>
                  <a:p>
                    <a:r>
                      <a:t>242.0</a:t>
                    </a:r>
                  </a:p>
                </c:rich>
              </c:tx>
              <c:showLegendKey val="0"/>
              <c:showVal val="1"/>
              <c:showCatName val="0"/>
              <c:showSerName val="0"/>
              <c:showPercent val="0"/>
              <c:showBubbleSize val="0"/>
            </c:dLbl>
            <c:dLbl>
              <c:idx val="9"/>
              <c:tx>
                <c:rich>
                  <a:bodyPr/>
                  <a:lstStyle/>
                  <a:p>
                    <a:r>
                      <a:t>240.0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179.0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205.0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350.0</a:t>
                    </a:r>
                  </a:p>
                </c:rich>
              </c:tx>
              <c:showLegendKey val="0"/>
              <c:showVal val="1"/>
              <c:showCatName val="0"/>
              <c:showSerName val="0"/>
              <c:showPercent val="0"/>
              <c:showBubbleSize val="0"/>
            </c:dLbl>
            <c:dLbl>
              <c:idx val="17"/>
              <c:tx>
                <c:rich>
                  <a:bodyPr/>
                  <a:lstStyle/>
                  <a:p>
                    <a:r>
                      <a:t>125.0</a:t>
                    </a:r>
                  </a:p>
                </c:rich>
              </c:tx>
              <c:showLegendKey val="0"/>
              <c:showVal val="1"/>
              <c:showCatName val="0"/>
              <c:showSerName val="0"/>
              <c:showPercent val="0"/>
              <c:showBubbleSize val="0"/>
            </c:dLbl>
            <c:dLbl>
              <c:idx val="18"/>
              <c:tx>
                <c:rich>
                  <a:bodyPr/>
                  <a:lstStyle/>
                  <a:p>
                    <a:r>
                      <a:t>385.0</a:t>
                    </a:r>
                  </a:p>
                </c:rich>
              </c:tx>
              <c:showLegendKey val="0"/>
              <c:showVal val="1"/>
              <c:showCatName val="0"/>
              <c:showSerName val="0"/>
              <c:showPercent val="0"/>
              <c:showBubbleSize val="0"/>
            </c:dLbl>
            <c:dLbl>
              <c:idx val="19"/>
              <c:tx>
                <c:rich>
                  <a:bodyPr/>
                  <a:lstStyle/>
                  <a:p>
                    <a:r>
                      <a:t>299.0</a:t>
                    </a:r>
                  </a:p>
                </c:rich>
              </c:tx>
              <c:showLegendKey val="0"/>
              <c:showVal val="1"/>
              <c:showCatName val="0"/>
              <c:showSerName val="0"/>
              <c:showPercent val="0"/>
              <c:showBubbleSize val="0"/>
            </c:dLbl>
            <c:dLbl>
              <c:idx val="20"/>
              <c:tx>
                <c:rich>
                  <a:bodyPr/>
                  <a:lstStyle/>
                  <a:p>
                    <a:r>
                      <a:t>205.0</a:t>
                    </a:r>
                  </a:p>
                </c:rich>
              </c:tx>
              <c:showLegendKey val="0"/>
              <c:showVal val="1"/>
              <c:showCatName val="0"/>
              <c:showSerName val="0"/>
              <c:showPercent val="0"/>
              <c:showBubbleSize val="0"/>
            </c:dLbl>
            <c:dLbl>
              <c:idx val="21"/>
              <c:tx>
                <c:rich>
                  <a:bodyPr/>
                  <a:lstStyle/>
                  <a:p>
                    <a:r>
                      <a:t>105.0</a:t>
                    </a:r>
                  </a:p>
                </c:rich>
              </c:tx>
              <c:showLegendKey val="0"/>
              <c:showVal val="1"/>
              <c:showCatName val="0"/>
              <c:showSerName val="0"/>
              <c:showPercent val="0"/>
              <c:showBubbleSize val="0"/>
            </c:dLbl>
            <c:dLbl>
              <c:idx val="2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Sheet1!$A$2:$A$24</c:f>
              <c:strCache>
                <c:ptCount val="2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Dry Balance Sunscreen Adults Cosmetics Spray Crema 50+ 220Ml</c:v>
                </c:pt>
                <c:pt idx="6">
                  <c:v>Edgewell Banana Boat Kids Sport Sunscreen Kids Cosmetics Crema 50 180Ml</c:v>
                </c:pt>
                <c:pt idx="7">
                  <c:v>Edgewell Banana Boat Mineral Sunscreen Adults Cosmetics Locion 50 60Ml</c:v>
                </c:pt>
                <c:pt idx="8">
                  <c:v>Edgewell Banana Boat Mineral Sunscreen Kids Cosmetics Locion 50 180Ml</c:v>
                </c:pt>
                <c:pt idx="9">
                  <c:v>Edgewell Beauty Care Antioxidant Sunscreen Adults Cosmetics Liquido 15 - 19 100Ml</c:v>
                </c:pt>
                <c:pt idx="10">
                  <c:v>Edgewell Beauty Care Antioxidant Sunscreen Adults Cosmetics Liquido 50+ 50Ml</c:v>
                </c:pt>
                <c:pt idx="11">
                  <c:v>Edgewell Beauty Care Matte Sunscreen Adults Cosmetics Liquido 30 50Ml</c:v>
                </c:pt>
                <c:pt idx="12">
                  <c:v>Edgewell Beauty Care Sensitive Sunscreen Adults Cosmetics Liquido 50+ 50Ml</c:v>
                </c:pt>
                <c:pt idx="13">
                  <c:v>Edgewell Hawaiian Tropic Other Sunscreen Adults Cosmetics Crema 50+ 240Ml</c:v>
                </c:pt>
                <c:pt idx="14">
                  <c:v>Edgewell Hawaiian Tropic Ozono Sunscreen Adults Cosmetics Liquido 50+ 120Ml</c:v>
                </c:pt>
                <c:pt idx="15">
                  <c:v>Edgewell Hawaiian Tropic Ozono Sunscreen Adults Cosmetics Liquido 50+ 180Ml</c:v>
                </c:pt>
                <c:pt idx="16">
                  <c:v>Edgewell Hawaiian Tropic Ozono Sunscreen Adults Cosmetics Liquido 50+ 240Ml</c:v>
                </c:pt>
                <c:pt idx="17">
                  <c:v>Edgewell Hawaiian Tropic Ozono Sunscreen Adults Cosmetics Liquido 50+ 90Ml</c:v>
                </c:pt>
                <c:pt idx="18">
                  <c:v>Edgewell Hawaiian Tropic Ozono Sunscreen Adults Cosmetics Spray Liquido 50+ 180Ml</c:v>
                </c:pt>
                <c:pt idx="19">
                  <c:v>Edgewell Hawaiian Tropic Sheer Touch Sunscreen Adults Cosmetics Crema 30 - 49 240Ml</c:v>
                </c:pt>
                <c:pt idx="20">
                  <c:v>Edgewell Hawaiian Tropic Sheer Touch Sunscreen Adults Cosmetics Crema 50 120Ml</c:v>
                </c:pt>
                <c:pt idx="21">
                  <c:v>Edgewell Hawaiian Tropic Sheer Touch Sunscreen Adults Cosmetics Liquido 30 - 49 60Ml</c:v>
                </c:pt>
                <c:pt idx="22">
                  <c:v>Edgewell Hawaiian Tropic Tanning Sunscreen Adults Cosmetics Spray Liquido 15 - 19 220Ml</c:v>
                </c:pt>
              </c:strCache>
            </c:strRef>
          </c:cat>
          <c:val>
            <c:numRef>
              <c:f>Sheet1!$B$2:$B$24</c:f>
              <c:numCache>
                <c:formatCode>General</c:formatCode>
                <c:ptCount val="23"/>
                <c:pt idx="0">
                  <c:v>310.0</c:v>
                </c:pt>
                <c:pt idx="1">
                  <c:v>305.0</c:v>
                </c:pt>
                <c:pt idx="2">
                  <c:v>349.0</c:v>
                </c:pt>
                <c:pt idx="3">
                  <c:v>367.5</c:v>
                </c:pt>
                <c:pt idx="4">
                  <c:v>305.0</c:v>
                </c:pt>
                <c:pt idx="5">
                  <c:v>249.0</c:v>
                </c:pt>
                <c:pt idx="6">
                  <c:v>305.0</c:v>
                </c:pt>
                <c:pt idx="7">
                  <c:v>310.0</c:v>
                </c:pt>
                <c:pt idx="8">
                  <c:v>242.0</c:v>
                </c:pt>
                <c:pt idx="9">
                  <c:v>240.0</c:v>
                </c:pt>
                <c:pt idx="10">
                  <c:v>179.0</c:v>
                </c:pt>
                <c:pt idx="11">
                  <c:v>179.0</c:v>
                </c:pt>
                <c:pt idx="12">
                  <c:v>179.0</c:v>
                </c:pt>
                <c:pt idx="13">
                  <c:v>350.0</c:v>
                </c:pt>
                <c:pt idx="14">
                  <c:v>205.0</c:v>
                </c:pt>
                <c:pt idx="15">
                  <c:v>350.0</c:v>
                </c:pt>
                <c:pt idx="16">
                  <c:v>350.0</c:v>
                </c:pt>
                <c:pt idx="17">
                  <c:v>125.0</c:v>
                </c:pt>
                <c:pt idx="18">
                  <c:v>385.0</c:v>
                </c:pt>
                <c:pt idx="19">
                  <c:v>299.0</c:v>
                </c:pt>
                <c:pt idx="20">
                  <c:v>205.0</c:v>
                </c:pt>
                <c:pt idx="21">
                  <c:v>105.0</c:v>
                </c:pt>
                <c:pt idx="2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dLbl>
              <c:idx val="8"/>
              <c:tx>
                <c:rich>
                  <a:bodyPr/>
                  <a:lstStyle/>
                  <a:p>
                    <a:r>
                      <a:t>240.0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350.0</a:t>
                    </a:r>
                  </a:p>
                </c:rich>
              </c:tx>
              <c:showLegendKey val="0"/>
              <c:showVal val="1"/>
              <c:showCatName val="0"/>
              <c:showSerName val="0"/>
              <c:showPercent val="0"/>
              <c:showBubbleSize val="0"/>
            </c:dLbl>
            <c:dLbl>
              <c:idx val="13"/>
              <c:tx>
                <c:rich>
                  <a:bodyPr/>
                  <a:lstStyle/>
                  <a:p>
                    <a:r>
                      <a:t>205.0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125.0</a:t>
                    </a:r>
                  </a:p>
                </c:rich>
              </c:tx>
              <c:showLegendKey val="0"/>
              <c:showVal val="1"/>
              <c:showCatName val="0"/>
              <c:showSerName val="0"/>
              <c:showPercent val="0"/>
              <c:showBubbleSize val="0"/>
            </c:dLbl>
            <c:dLbl>
              <c:idx val="17"/>
              <c:tx>
                <c:rich>
                  <a:bodyPr/>
                  <a:lstStyle/>
                  <a:p>
                    <a:r>
                      <a:t>385.0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205.0</a:t>
                    </a:r>
                  </a:p>
                </c:rich>
              </c:tx>
              <c:showLegendKey val="0"/>
              <c:showVal val="1"/>
              <c:showCatName val="0"/>
              <c:showSerName val="0"/>
              <c:showPercent val="0"/>
              <c:showBubbleSize val="0"/>
            </c:dLbl>
            <c:dLbl>
              <c:idx val="20"/>
              <c:tx>
                <c:rich>
                  <a:bodyPr/>
                  <a:lstStyle/>
                  <a:p>
                    <a:r>
                      <a:t>105.0</a:t>
                    </a:r>
                  </a:p>
                </c:rich>
              </c:tx>
              <c:showLegendKey val="0"/>
              <c:showVal val="1"/>
              <c:showCatName val="0"/>
              <c:showSerName val="0"/>
              <c:showPercent val="0"/>
              <c:showBubbleSize val="0"/>
            </c:dLbl>
            <c:dLbl>
              <c:idx val="2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Sheet1!$A$2:$A$23</c:f>
              <c:strCache>
                <c:ptCount val="22"/>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pt idx="8">
                  <c:v>Edgewell Beauty Care Antioxidant Sunscreen Adults Cosmetics Liquido 15 - 19 100Ml</c:v>
                </c:pt>
                <c:pt idx="9">
                  <c:v>Edgewell Beauty Care Antioxidant Sunscreen Adults Cosmetics Liquido 50+ 50Ml</c:v>
                </c:pt>
                <c:pt idx="10">
                  <c:v>Edgewell Beauty Care Matte Sunscreen Adults Cosmetics Liquido 30 50Ml</c:v>
                </c:pt>
                <c:pt idx="11">
                  <c:v>Edgewell Beauty Care Sensitive Sunscreen Adults Cosmetics Liquido 50+ 50Ml</c:v>
                </c:pt>
                <c:pt idx="12">
                  <c:v>Edgewell Hawaiian Tropic Other Sunscreen Adults Cosmetics Crema 50+ 240Ml</c:v>
                </c:pt>
                <c:pt idx="13">
                  <c:v>Edgewell Hawaiian Tropic Ozono Sunscreen Adults Cosmetics Liquido 50+ 120Ml</c:v>
                </c:pt>
                <c:pt idx="14">
                  <c:v>Edgewell Hawaiian Tropic Ozono Sunscreen Adults Cosmetics Liquido 50+ 180Ml</c:v>
                </c:pt>
                <c:pt idx="15">
                  <c:v>Edgewell Hawaiian Tropic Ozono Sunscreen Adults Cosmetics Liquido 50+ 240Ml</c:v>
                </c:pt>
                <c:pt idx="16">
                  <c:v>Edgewell Hawaiian Tropic Ozono Sunscreen Adults Cosmetics Liquido 50+ 90Ml</c:v>
                </c:pt>
                <c:pt idx="17">
                  <c:v>Edgewell Hawaiian Tropic Ozono Sunscreen Adults Cosmetics Spray Liquido 50+ 180Ml</c:v>
                </c:pt>
                <c:pt idx="18">
                  <c:v>Edgewell Hawaiian Tropic Sheer Touch Sunscreen Adults Cosmetics Crema 30 - 49 240Ml</c:v>
                </c:pt>
                <c:pt idx="19">
                  <c:v>Edgewell Hawaiian Tropic Sheer Touch Sunscreen Adults Cosmetics Crema 50 120Ml</c:v>
                </c:pt>
                <c:pt idx="20">
                  <c:v>Edgewell Hawaiian Tropic Sheer Touch Sunscreen Adults Cosmetics Liquido 30 - 49 60Ml</c:v>
                </c:pt>
                <c:pt idx="21">
                  <c:v>Edgewell Hawaiian Tropic Tanning Sunscreen Adults Cosmetics Spray Liquido 15 - 19 220Ml</c:v>
                </c:pt>
              </c:strCache>
            </c:strRef>
          </c:cat>
          <c:val>
            <c:numRef>
              <c:f>Sheet1!$B$2:$B$23</c:f>
              <c:numCache>
                <c:formatCode>General</c:formatCode>
                <c:ptCount val="22"/>
                <c:pt idx="0">
                  <c:v>310.0</c:v>
                </c:pt>
                <c:pt idx="1">
                  <c:v>305.0</c:v>
                </c:pt>
                <c:pt idx="2">
                  <c:v>349.0</c:v>
                </c:pt>
                <c:pt idx="3">
                  <c:v>367.5</c:v>
                </c:pt>
                <c:pt idx="4">
                  <c:v>305.0</c:v>
                </c:pt>
                <c:pt idx="5">
                  <c:v>305.0</c:v>
                </c:pt>
                <c:pt idx="6">
                  <c:v>310.0</c:v>
                </c:pt>
                <c:pt idx="7">
                  <c:v>242.0</c:v>
                </c:pt>
                <c:pt idx="8">
                  <c:v>240.0</c:v>
                </c:pt>
                <c:pt idx="9">
                  <c:v>179.0</c:v>
                </c:pt>
                <c:pt idx="10">
                  <c:v>179.0</c:v>
                </c:pt>
                <c:pt idx="11">
                  <c:v>179.0</c:v>
                </c:pt>
                <c:pt idx="12">
                  <c:v>350.0</c:v>
                </c:pt>
                <c:pt idx="13">
                  <c:v>205.0</c:v>
                </c:pt>
                <c:pt idx="14">
                  <c:v>350.0</c:v>
                </c:pt>
                <c:pt idx="15">
                  <c:v>350.0</c:v>
                </c:pt>
                <c:pt idx="16">
                  <c:v>125.0</c:v>
                </c:pt>
                <c:pt idx="17">
                  <c:v>385.0</c:v>
                </c:pt>
                <c:pt idx="18">
                  <c:v>299.0</c:v>
                </c:pt>
                <c:pt idx="19">
                  <c:v>205.0</c:v>
                </c:pt>
                <c:pt idx="20">
                  <c:v>105.0</c:v>
                </c:pt>
                <c:pt idx="2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385.0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dLbl>
              <c:idx val="8"/>
              <c:tx>
                <c:rich>
                  <a:bodyPr/>
                  <a:lstStyle/>
                  <a:p>
                    <a:r>
                      <a:t>240.0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350.0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385.0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105.0</a:t>
                    </a:r>
                  </a:p>
                </c:rich>
              </c:tx>
              <c:showLegendKey val="0"/>
              <c:showVal val="1"/>
              <c:showCatName val="0"/>
              <c:showSerName val="0"/>
              <c:showPercent val="0"/>
              <c:showBubbleSize val="0"/>
            </c:dLbl>
            <c:dLbl>
              <c:idx val="18"/>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Sheet1!$A$2:$A$20</c:f>
              <c:strCache>
                <c:ptCount val="19"/>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pt idx="8">
                  <c:v>Edgewell Beauty Care Antioxidant Sunscreen Adults Cosmetics Liquido 15 - 19 100Ml</c:v>
                </c:pt>
                <c:pt idx="9">
                  <c:v>Edgewell Beauty Care Antioxidant Sunscreen Adults Cosmetics Liquido 50+ 50Ml</c:v>
                </c:pt>
                <c:pt idx="10">
                  <c:v>Edgewell Beauty Care Matte Sunscreen Adults Cosmetics Liquido 30 50Ml</c:v>
                </c:pt>
                <c:pt idx="11">
                  <c:v>Edgewell Beauty Care Sensitive Sunscreen Adults Cosmetics Liquido 50+ 50Ml</c:v>
                </c:pt>
                <c:pt idx="12">
                  <c:v>Edgewell Hawaiian Tropic Other Sunscreen Adults Cosmetics Crema 50+ 240Ml</c:v>
                </c:pt>
                <c:pt idx="13">
                  <c:v>Edgewell Hawaiian Tropic Ozono Sunscreen Adults Cosmetics Liquido 50+ 180Ml</c:v>
                </c:pt>
                <c:pt idx="14">
                  <c:v>Edgewell Hawaiian Tropic Ozono Sunscreen Adults Cosmetics Liquido 50+ 240Ml</c:v>
                </c:pt>
                <c:pt idx="15">
                  <c:v>Edgewell Hawaiian Tropic Ozono Sunscreen Adults Cosmetics Spray Liquido 50+ 180Ml</c:v>
                </c:pt>
                <c:pt idx="16">
                  <c:v>Edgewell Hawaiian Tropic Sheer Touch Sunscreen Adults Cosmetics Crema 50 120Ml</c:v>
                </c:pt>
                <c:pt idx="17">
                  <c:v>Edgewell Hawaiian Tropic Sheer Touch Sunscreen Adults Cosmetics Liquido 30 - 49 60Ml</c:v>
                </c:pt>
                <c:pt idx="18">
                  <c:v>Edgewell Hawaiian Tropic Tanning Sunscreen Adults Cosmetics Spray Liquido 15 - 19 220Ml</c:v>
                </c:pt>
              </c:strCache>
            </c:strRef>
          </c:cat>
          <c:val>
            <c:numRef>
              <c:f>Sheet1!$B$2:$B$20</c:f>
              <c:numCache>
                <c:formatCode>General</c:formatCode>
                <c:ptCount val="19"/>
                <c:pt idx="0">
                  <c:v>310.0</c:v>
                </c:pt>
                <c:pt idx="1">
                  <c:v>305.0</c:v>
                </c:pt>
                <c:pt idx="2">
                  <c:v>349.0</c:v>
                </c:pt>
                <c:pt idx="3">
                  <c:v>385.0</c:v>
                </c:pt>
                <c:pt idx="4">
                  <c:v>305.0</c:v>
                </c:pt>
                <c:pt idx="5">
                  <c:v>305.0</c:v>
                </c:pt>
                <c:pt idx="6">
                  <c:v>310.0</c:v>
                </c:pt>
                <c:pt idx="7">
                  <c:v>242.0</c:v>
                </c:pt>
                <c:pt idx="8">
                  <c:v>240.0</c:v>
                </c:pt>
                <c:pt idx="9">
                  <c:v>179.0</c:v>
                </c:pt>
                <c:pt idx="10">
                  <c:v>179.0</c:v>
                </c:pt>
                <c:pt idx="11">
                  <c:v>179.0</c:v>
                </c:pt>
                <c:pt idx="12">
                  <c:v>350.0</c:v>
                </c:pt>
                <c:pt idx="13">
                  <c:v>350.0</c:v>
                </c:pt>
                <c:pt idx="14">
                  <c:v>350.0</c:v>
                </c:pt>
                <c:pt idx="15">
                  <c:v>385.0</c:v>
                </c:pt>
                <c:pt idx="16">
                  <c:v>205.0</c:v>
                </c:pt>
                <c:pt idx="17">
                  <c:v>105.0</c:v>
                </c:pt>
                <c:pt idx="18">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249.0</a:t>
                    </a:r>
                  </a:p>
                </c:rich>
              </c:tx>
              <c:showLegendKey val="0"/>
              <c:showVal val="1"/>
              <c:showCatName val="0"/>
              <c:showSerName val="0"/>
              <c:showPercent val="0"/>
              <c:showBubbleSize val="0"/>
            </c:dLbl>
            <c:dLbl>
              <c:idx val="3"/>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Sport Crema 50+ 236Ml</c:v>
                </c:pt>
                <c:pt idx="1">
                  <c:v>Edgewell Banana Boat Dry Balance Sunscreen Adults Sport Spray Liquido 50 220Ml</c:v>
                </c:pt>
                <c:pt idx="2">
                  <c:v>Edgewell Banana Boat Mineral Sunscreen Adults Sport Locion 50 180Ml</c:v>
                </c:pt>
                <c:pt idx="3">
                  <c:v>Edgewell Hawaiian Tropic Island Sport Sunscreen Adults Sport Liquido 50 60Ml</c:v>
                </c:pt>
              </c:strCache>
            </c:strRef>
          </c:cat>
          <c:val>
            <c:numRef>
              <c:f>Sheet1!$B$2:$B$5</c:f>
              <c:numCache>
                <c:formatCode>General</c:formatCode>
                <c:ptCount val="4"/>
                <c:pt idx="0">
                  <c:v>305.0</c:v>
                </c:pt>
                <c:pt idx="1">
                  <c:v>385.0</c:v>
                </c:pt>
                <c:pt idx="2">
                  <c:v>249.0</c:v>
                </c:pt>
                <c:pt idx="3">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385.0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dLbl>
              <c:idx val="8"/>
              <c:tx>
                <c:rich>
                  <a:bodyPr/>
                  <a:lstStyle/>
                  <a:p>
                    <a:r>
                      <a:t>240.0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179.0</a:t>
                    </a:r>
                  </a:p>
                </c:rich>
              </c:tx>
              <c:showLegendKey val="0"/>
              <c:showVal val="1"/>
              <c:showCatName val="0"/>
              <c:showSerName val="0"/>
              <c:showPercent val="0"/>
              <c:showBubbleSize val="0"/>
            </c:dLbl>
            <c:dLbl>
              <c:idx val="12"/>
              <c:tx>
                <c:rich>
                  <a:bodyPr/>
                  <a:lstStyle/>
                  <a:p>
                    <a:r>
                      <a:t>350.0</a:t>
                    </a:r>
                  </a:p>
                </c:rich>
              </c:tx>
              <c:showLegendKey val="0"/>
              <c:showVal val="1"/>
              <c:showCatName val="0"/>
              <c:showSerName val="0"/>
              <c:showPercent val="0"/>
              <c:showBubbleSize val="0"/>
            </c:dLbl>
            <c:dLbl>
              <c:idx val="13"/>
              <c:tx>
                <c:rich>
                  <a:bodyPr/>
                  <a:lstStyle/>
                  <a:p>
                    <a:r>
                      <a:t>205.0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350.0</a:t>
                    </a:r>
                  </a:p>
                </c:rich>
              </c:tx>
              <c:showLegendKey val="0"/>
              <c:showVal val="1"/>
              <c:showCatName val="0"/>
              <c:showSerName val="0"/>
              <c:showPercent val="0"/>
              <c:showBubbleSize val="0"/>
            </c:dLbl>
            <c:dLbl>
              <c:idx val="16"/>
              <c:tx>
                <c:rich>
                  <a:bodyPr/>
                  <a:lstStyle/>
                  <a:p>
                    <a:r>
                      <a:t>125.0</a:t>
                    </a:r>
                  </a:p>
                </c:rich>
              </c:tx>
              <c:showLegendKey val="0"/>
              <c:showVal val="1"/>
              <c:showCatName val="0"/>
              <c:showSerName val="0"/>
              <c:showPercent val="0"/>
              <c:showBubbleSize val="0"/>
            </c:dLbl>
            <c:dLbl>
              <c:idx val="17"/>
              <c:tx>
                <c:rich>
                  <a:bodyPr/>
                  <a:lstStyle/>
                  <a:p>
                    <a:r>
                      <a:t>385.0</a:t>
                    </a:r>
                  </a:p>
                </c:rich>
              </c:tx>
              <c:showLegendKey val="0"/>
              <c:showVal val="1"/>
              <c:showCatName val="0"/>
              <c:showSerName val="0"/>
              <c:showPercent val="0"/>
              <c:showBubbleSize val="0"/>
            </c:dLbl>
            <c:dLbl>
              <c:idx val="18"/>
              <c:tx>
                <c:rich>
                  <a:bodyPr/>
                  <a:lstStyle/>
                  <a:p>
                    <a:r>
                      <a:t>299.0</a:t>
                    </a:r>
                  </a:p>
                </c:rich>
              </c:tx>
              <c:showLegendKey val="0"/>
              <c:showVal val="1"/>
              <c:showCatName val="0"/>
              <c:showSerName val="0"/>
              <c:showPercent val="0"/>
              <c:showBubbleSize val="0"/>
            </c:dLbl>
            <c:dLbl>
              <c:idx val="19"/>
              <c:tx>
                <c:rich>
                  <a:bodyPr/>
                  <a:lstStyle/>
                  <a:p>
                    <a:r>
                      <a:t>205.0</a:t>
                    </a:r>
                  </a:p>
                </c:rich>
              </c:tx>
              <c:showLegendKey val="0"/>
              <c:showVal val="1"/>
              <c:showCatName val="0"/>
              <c:showSerName val="0"/>
              <c:showPercent val="0"/>
              <c:showBubbleSize val="0"/>
            </c:dLbl>
            <c:dLbl>
              <c:idx val="20"/>
              <c:tx>
                <c:rich>
                  <a:bodyPr/>
                  <a:lstStyle/>
                  <a:p>
                    <a:r>
                      <a:t>105.0</a:t>
                    </a:r>
                  </a:p>
                </c:rich>
              </c:tx>
              <c:showLegendKey val="0"/>
              <c:showVal val="1"/>
              <c:showCatName val="0"/>
              <c:showSerName val="0"/>
              <c:showPercent val="0"/>
              <c:showBubbleSize val="0"/>
            </c:dLbl>
            <c:dLbl>
              <c:idx val="21"/>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Sheet1!$A$2:$A$23</c:f>
              <c:strCache>
                <c:ptCount val="22"/>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pt idx="8">
                  <c:v>Edgewell Beauty Care Antioxidant Sunscreen Adults Cosmetics Liquido 15 - 19 100Ml</c:v>
                </c:pt>
                <c:pt idx="9">
                  <c:v>Edgewell Beauty Care Antioxidant Sunscreen Adults Cosmetics Liquido 50+ 50Ml</c:v>
                </c:pt>
                <c:pt idx="10">
                  <c:v>Edgewell Beauty Care Matte Sunscreen Adults Cosmetics Liquido 30 50Ml</c:v>
                </c:pt>
                <c:pt idx="11">
                  <c:v>Edgewell Beauty Care Sensitive Sunscreen Adults Cosmetics Liquido 50+ 50Ml</c:v>
                </c:pt>
                <c:pt idx="12">
                  <c:v>Edgewell Hawaiian Tropic Other Sunscreen Adults Cosmetics Crema 50+ 240Ml</c:v>
                </c:pt>
                <c:pt idx="13">
                  <c:v>Edgewell Hawaiian Tropic Ozono Sunscreen Adults Cosmetics Liquido 50+ 120Ml</c:v>
                </c:pt>
                <c:pt idx="14">
                  <c:v>Edgewell Hawaiian Tropic Ozono Sunscreen Adults Cosmetics Liquido 50+ 180Ml</c:v>
                </c:pt>
                <c:pt idx="15">
                  <c:v>Edgewell Hawaiian Tropic Ozono Sunscreen Adults Cosmetics Liquido 50+ 240Ml</c:v>
                </c:pt>
                <c:pt idx="16">
                  <c:v>Edgewell Hawaiian Tropic Ozono Sunscreen Adults Cosmetics Liquido 50+ 90Ml</c:v>
                </c:pt>
                <c:pt idx="17">
                  <c:v>Edgewell Hawaiian Tropic Ozono Sunscreen Adults Cosmetics Spray Liquido 50+ 180Ml</c:v>
                </c:pt>
                <c:pt idx="18">
                  <c:v>Edgewell Hawaiian Tropic Sheer Touch Sunscreen Adults Cosmetics Crema 30 - 49 240Ml</c:v>
                </c:pt>
                <c:pt idx="19">
                  <c:v>Edgewell Hawaiian Tropic Sheer Touch Sunscreen Adults Cosmetics Crema 50 120Ml</c:v>
                </c:pt>
                <c:pt idx="20">
                  <c:v>Edgewell Hawaiian Tropic Sheer Touch Sunscreen Adults Cosmetics Liquido 30 - 49 60Ml</c:v>
                </c:pt>
                <c:pt idx="21">
                  <c:v>Edgewell Hawaiian Tropic Tanning Sunscreen Adults Cosmetics Spray Liquido 15 - 19 220Ml</c:v>
                </c:pt>
              </c:strCache>
            </c:strRef>
          </c:cat>
          <c:val>
            <c:numRef>
              <c:f>Sheet1!$B$2:$B$23</c:f>
              <c:numCache>
                <c:formatCode>General</c:formatCode>
                <c:ptCount val="22"/>
                <c:pt idx="0">
                  <c:v>310.0</c:v>
                </c:pt>
                <c:pt idx="1">
                  <c:v>305.0</c:v>
                </c:pt>
                <c:pt idx="2">
                  <c:v>349.0</c:v>
                </c:pt>
                <c:pt idx="3">
                  <c:v>385.0</c:v>
                </c:pt>
                <c:pt idx="4">
                  <c:v>305.0</c:v>
                </c:pt>
                <c:pt idx="5">
                  <c:v>305.0</c:v>
                </c:pt>
                <c:pt idx="6">
                  <c:v>310.0</c:v>
                </c:pt>
                <c:pt idx="7">
                  <c:v>242.0</c:v>
                </c:pt>
                <c:pt idx="8">
                  <c:v>240.0</c:v>
                </c:pt>
                <c:pt idx="9">
                  <c:v>179.0</c:v>
                </c:pt>
                <c:pt idx="10">
                  <c:v>179.0</c:v>
                </c:pt>
                <c:pt idx="11">
                  <c:v>179.0</c:v>
                </c:pt>
                <c:pt idx="12">
                  <c:v>350.0</c:v>
                </c:pt>
                <c:pt idx="13">
                  <c:v>205.0</c:v>
                </c:pt>
                <c:pt idx="14">
                  <c:v>350.0</c:v>
                </c:pt>
                <c:pt idx="15">
                  <c:v>350.0</c:v>
                </c:pt>
                <c:pt idx="16">
                  <c:v>125.0</c:v>
                </c:pt>
                <c:pt idx="17">
                  <c:v>385.0</c:v>
                </c:pt>
                <c:pt idx="18">
                  <c:v>299.0</c:v>
                </c:pt>
                <c:pt idx="19">
                  <c:v>205.0</c:v>
                </c:pt>
                <c:pt idx="20">
                  <c:v>105.0</c:v>
                </c:pt>
                <c:pt idx="21">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Hawaiian Tropic Island Sport Sunscreen Adults Sport Liquido 50 60Ml</c:v>
                </c:pt>
              </c:strCache>
            </c:strRef>
          </c:cat>
          <c:val>
            <c:numRef>
              <c:f>Sheet1!$B$2:$B$6</c:f>
              <c:numCache>
                <c:formatCode>General</c:formatCode>
                <c:ptCount val="5"/>
                <c:pt idx="0">
                  <c:v>305.0</c:v>
                </c:pt>
                <c:pt idx="1">
                  <c:v>335.0</c:v>
                </c:pt>
                <c:pt idx="2">
                  <c:v>385.0</c:v>
                </c:pt>
                <c:pt idx="3">
                  <c:v>249.0</c:v>
                </c:pt>
                <c:pt idx="4">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350.0</a:t>
                    </a:r>
                  </a:p>
                </c:rich>
              </c:tx>
              <c:showLegendKey val="0"/>
              <c:showVal val="1"/>
              <c:showCatName val="0"/>
              <c:showSerName val="0"/>
              <c:showPercent val="0"/>
              <c:showBubbleSize val="0"/>
            </c:dLbl>
            <c:dLbl>
              <c:idx val="12"/>
              <c:tx>
                <c:rich>
                  <a:bodyPr/>
                  <a:lstStyle/>
                  <a:p>
                    <a:r>
                      <a:t>205.0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125.0</a:t>
                    </a:r>
                  </a:p>
                </c:rich>
              </c:tx>
              <c:showLegendKey val="0"/>
              <c:showVal val="1"/>
              <c:showCatName val="0"/>
              <c:showSerName val="0"/>
              <c:showPercent val="0"/>
              <c:showBubbleSize val="0"/>
            </c:dLbl>
            <c:dLbl>
              <c:idx val="16"/>
              <c:tx>
                <c:rich>
                  <a:bodyPr/>
                  <a:lstStyle/>
                  <a:p>
                    <a:r>
                      <a:t>385.0</a:t>
                    </a:r>
                  </a:p>
                </c:rich>
              </c:tx>
              <c:showLegendKey val="0"/>
              <c:showVal val="1"/>
              <c:showCatName val="0"/>
              <c:showSerName val="0"/>
              <c:showPercent val="0"/>
              <c:showBubbleSize val="0"/>
            </c:dLbl>
            <c:dLbl>
              <c:idx val="17"/>
              <c:tx>
                <c:rich>
                  <a:bodyPr/>
                  <a:lstStyle/>
                  <a:p>
                    <a:r>
                      <a:t>299.0</a:t>
                    </a:r>
                  </a:p>
                </c:rich>
              </c:tx>
              <c:showLegendKey val="0"/>
              <c:showVal val="1"/>
              <c:showCatName val="0"/>
              <c:showSerName val="0"/>
              <c:showPercent val="0"/>
              <c:showBubbleSize val="0"/>
            </c:dLbl>
            <c:dLbl>
              <c:idx val="18"/>
              <c:tx>
                <c:rich>
                  <a:bodyPr/>
                  <a:lstStyle/>
                  <a:p>
                    <a:r>
                      <a:t>205.0</a:t>
                    </a:r>
                  </a:p>
                </c:rich>
              </c:tx>
              <c:showLegendKey val="0"/>
              <c:showVal val="1"/>
              <c:showCatName val="0"/>
              <c:showSerName val="0"/>
              <c:showPercent val="0"/>
              <c:showBubbleSize val="0"/>
            </c:dLbl>
            <c:dLbl>
              <c:idx val="19"/>
              <c:tx>
                <c:rich>
                  <a:bodyPr/>
                  <a:lstStyle/>
                  <a:p>
                    <a:r>
                      <a:t>105.0</a:t>
                    </a:r>
                  </a:p>
                </c:rich>
              </c:tx>
              <c:showLegendKey val="0"/>
              <c:showVal val="1"/>
              <c:showCatName val="0"/>
              <c:showSerName val="0"/>
              <c:showPercent val="0"/>
              <c:showBubbleSize val="0"/>
            </c:dLbl>
            <c:dLbl>
              <c:idx val="2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pt idx="8">
                  <c:v>Edgewell Beauty Care Antioxidant Sunscreen Adults Cosmetics Liquido 50+ 50Ml</c:v>
                </c:pt>
                <c:pt idx="9">
                  <c:v>Edgewell Beauty Care Matte Sunscreen Adults Cosmetics Liquido 30 50Ml</c:v>
                </c:pt>
                <c:pt idx="10">
                  <c:v>Edgewell Beauty Care Sensitive Sunscreen Adults Cosmetics Liquido 50+ 50Ml</c:v>
                </c:pt>
                <c:pt idx="11">
                  <c:v>Edgewell Hawaiian Tropic Other Sunscreen Adults Cosmetics Crema 50+ 240Ml</c:v>
                </c:pt>
                <c:pt idx="12">
                  <c:v>Edgewell Hawaiian Tropic Ozono Sunscreen Adults Cosmetics Liquido 50+ 120Ml</c:v>
                </c:pt>
                <c:pt idx="13">
                  <c:v>Edgewell Hawaiian Tropic Ozono Sunscreen Adults Cosmetics Liquido 50+ 180Ml</c:v>
                </c:pt>
                <c:pt idx="14">
                  <c:v>Edgewell Hawaiian Tropic Ozono Sunscreen Adults Cosmetics Liquido 50+ 240Ml</c:v>
                </c:pt>
                <c:pt idx="15">
                  <c:v>Edgewell Hawaiian Tropic Ozono Sunscreen Adults Cosmetics Liquido 50+ 90Ml</c:v>
                </c:pt>
                <c:pt idx="16">
                  <c:v>Edgewell Hawaiian Tropic Ozono Sunscreen Adults Cosmetics Spray Liquido 50+ 180Ml</c:v>
                </c:pt>
                <c:pt idx="17">
                  <c:v>Edgewell Hawaiian Tropic Sheer Touch Sunscreen Adults Cosmetics Crema 30 - 49 240Ml</c:v>
                </c:pt>
                <c:pt idx="18">
                  <c:v>Edgewell Hawaiian Tropic Sheer Touch Sunscreen Adults Cosmetics Crema 50 120Ml</c:v>
                </c:pt>
                <c:pt idx="19">
                  <c:v>Edgewell Hawaiian Tropic Sheer Touch Sunscreen Adults Cosmetics Liquido 30 - 49 60Ml</c:v>
                </c:pt>
                <c:pt idx="20">
                  <c:v>Edgewell Hawaiian Tropic Tanning Sunscreen Adults Cosmetics Spray Liquido 15 - 19 220Ml</c:v>
                </c:pt>
              </c:strCache>
            </c:strRef>
          </c:cat>
          <c:val>
            <c:numRef>
              <c:f>Sheet1!$B$2:$B$22</c:f>
              <c:numCache>
                <c:formatCode>General</c:formatCode>
                <c:ptCount val="21"/>
                <c:pt idx="0">
                  <c:v>310.0</c:v>
                </c:pt>
                <c:pt idx="1">
                  <c:v>305.0</c:v>
                </c:pt>
                <c:pt idx="2">
                  <c:v>349.0</c:v>
                </c:pt>
                <c:pt idx="3">
                  <c:v>367.5</c:v>
                </c:pt>
                <c:pt idx="4">
                  <c:v>305.0</c:v>
                </c:pt>
                <c:pt idx="5">
                  <c:v>305.0</c:v>
                </c:pt>
                <c:pt idx="6">
                  <c:v>310.0</c:v>
                </c:pt>
                <c:pt idx="7">
                  <c:v>242.0</c:v>
                </c:pt>
                <c:pt idx="8">
                  <c:v>179.0</c:v>
                </c:pt>
                <c:pt idx="9">
                  <c:v>179.0</c:v>
                </c:pt>
                <c:pt idx="10">
                  <c:v>179.0</c:v>
                </c:pt>
                <c:pt idx="11">
                  <c:v>350.0</c:v>
                </c:pt>
                <c:pt idx="12">
                  <c:v>205.0</c:v>
                </c:pt>
                <c:pt idx="13">
                  <c:v>350.0</c:v>
                </c:pt>
                <c:pt idx="14">
                  <c:v>350.0</c:v>
                </c:pt>
                <c:pt idx="15">
                  <c:v>125.0</c:v>
                </c:pt>
                <c:pt idx="16">
                  <c:v>385.0</c:v>
                </c:pt>
                <c:pt idx="17">
                  <c:v>299.0</c:v>
                </c:pt>
                <c:pt idx="18">
                  <c:v>205.0</c:v>
                </c:pt>
                <c:pt idx="19">
                  <c:v>105.0</c:v>
                </c:pt>
                <c:pt idx="2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368.42</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Sheet1!$A$2:$A$15</c:f>
              <c:strCache>
                <c:ptCount val="14"/>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strCache>
            </c:strRef>
          </c:cat>
          <c:val>
            <c:numRef>
              <c:f>Sheet1!$B$2:$B$15</c:f>
              <c:numCache>
                <c:formatCode>General</c:formatCode>
                <c:ptCount val="14"/>
                <c:pt idx="0">
                  <c:v>310.0</c:v>
                </c:pt>
                <c:pt idx="1">
                  <c:v>305.0</c:v>
                </c:pt>
                <c:pt idx="2">
                  <c:v>349.0</c:v>
                </c:pt>
                <c:pt idx="3">
                  <c:v>305.0</c:v>
                </c:pt>
                <c:pt idx="4">
                  <c:v>368.42</c:v>
                </c:pt>
                <c:pt idx="5">
                  <c:v>305.0</c:v>
                </c:pt>
                <c:pt idx="6">
                  <c:v>249.0</c:v>
                </c:pt>
                <c:pt idx="7">
                  <c:v>335.0</c:v>
                </c:pt>
                <c:pt idx="8">
                  <c:v>385.0</c:v>
                </c:pt>
                <c:pt idx="9">
                  <c:v>305.0</c:v>
                </c:pt>
                <c:pt idx="10">
                  <c:v>310.0</c:v>
                </c:pt>
                <c:pt idx="11">
                  <c:v>249.0</c:v>
                </c:pt>
                <c:pt idx="12">
                  <c:v>242.0</c:v>
                </c:pt>
                <c:pt idx="13">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350.0</a:t>
                    </a:r>
                  </a:p>
                </c:rich>
              </c:tx>
              <c:showLegendKey val="0"/>
              <c:showVal val="1"/>
              <c:showCatName val="0"/>
              <c:showSerName val="0"/>
              <c:showPercent val="0"/>
              <c:showBubbleSize val="0"/>
            </c:dLbl>
            <c:dLbl>
              <c:idx val="12"/>
              <c:tx>
                <c:rich>
                  <a:bodyPr/>
                  <a:lstStyle/>
                  <a:p>
                    <a:r>
                      <a:t>205.0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125.0</a:t>
                    </a:r>
                  </a:p>
                </c:rich>
              </c:tx>
              <c:showLegendKey val="0"/>
              <c:showVal val="1"/>
              <c:showCatName val="0"/>
              <c:showSerName val="0"/>
              <c:showPercent val="0"/>
              <c:showBubbleSize val="0"/>
            </c:dLbl>
            <c:dLbl>
              <c:idx val="16"/>
              <c:tx>
                <c:rich>
                  <a:bodyPr/>
                  <a:lstStyle/>
                  <a:p>
                    <a:r>
                      <a:t>385.0</a:t>
                    </a:r>
                  </a:p>
                </c:rich>
              </c:tx>
              <c:showLegendKey val="0"/>
              <c:showVal val="1"/>
              <c:showCatName val="0"/>
              <c:showSerName val="0"/>
              <c:showPercent val="0"/>
              <c:showBubbleSize val="0"/>
            </c:dLbl>
            <c:dLbl>
              <c:idx val="17"/>
              <c:tx>
                <c:rich>
                  <a:bodyPr/>
                  <a:lstStyle/>
                  <a:p>
                    <a:r>
                      <a:t>299.0</a:t>
                    </a:r>
                  </a:p>
                </c:rich>
              </c:tx>
              <c:showLegendKey val="0"/>
              <c:showVal val="1"/>
              <c:showCatName val="0"/>
              <c:showSerName val="0"/>
              <c:showPercent val="0"/>
              <c:showBubbleSize val="0"/>
            </c:dLbl>
            <c:dLbl>
              <c:idx val="18"/>
              <c:tx>
                <c:rich>
                  <a:bodyPr/>
                  <a:lstStyle/>
                  <a:p>
                    <a:r>
                      <a:t>205.0</a:t>
                    </a:r>
                  </a:p>
                </c:rich>
              </c:tx>
              <c:showLegendKey val="0"/>
              <c:showVal val="1"/>
              <c:showCatName val="0"/>
              <c:showSerName val="0"/>
              <c:showPercent val="0"/>
              <c:showBubbleSize val="0"/>
            </c:dLbl>
            <c:dLbl>
              <c:idx val="19"/>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pt idx="8">
                  <c:v>Edgewell Beauty Care Antioxidant Sunscreen Adults Cosmetics Liquido 50+ 50Ml</c:v>
                </c:pt>
                <c:pt idx="9">
                  <c:v>Edgewell Beauty Care Matte Sunscreen Adults Cosmetics Liquido 30 50Ml</c:v>
                </c:pt>
                <c:pt idx="10">
                  <c:v>Edgewell Beauty Care Sensitive Sunscreen Adults Cosmetics Liquido 50+ 50Ml</c:v>
                </c:pt>
                <c:pt idx="11">
                  <c:v>Edgewell Hawaiian Tropic Other Sunscreen Adults Cosmetics Crema 50+ 240Ml</c:v>
                </c:pt>
                <c:pt idx="12">
                  <c:v>Edgewell Hawaiian Tropic Ozono Sunscreen Adults Cosmetics Liquido 50+ 120Ml</c:v>
                </c:pt>
                <c:pt idx="13">
                  <c:v>Edgewell Hawaiian Tropic Ozono Sunscreen Adults Cosmetics Liquido 50+ 180Ml</c:v>
                </c:pt>
                <c:pt idx="14">
                  <c:v>Edgewell Hawaiian Tropic Ozono Sunscreen Adults Cosmetics Liquido 50+ 240Ml</c:v>
                </c:pt>
                <c:pt idx="15">
                  <c:v>Edgewell Hawaiian Tropic Ozono Sunscreen Adults Cosmetics Liquido 50+ 90Ml</c:v>
                </c:pt>
                <c:pt idx="16">
                  <c:v>Edgewell Hawaiian Tropic Ozono Sunscreen Adults Cosmetics Spray Liquido 50+ 180Ml</c:v>
                </c:pt>
                <c:pt idx="17">
                  <c:v>Edgewell Hawaiian Tropic Sheer Touch Sunscreen Adults Cosmetics Crema 30 - 49 240Ml</c:v>
                </c:pt>
                <c:pt idx="18">
                  <c:v>Edgewell Hawaiian Tropic Sheer Touch Sunscreen Adults Cosmetics Crema 50 120Ml</c:v>
                </c:pt>
                <c:pt idx="19">
                  <c:v>Edgewell Hawaiian Tropic Sheer Touch Sunscreen Adults Cosmetics Liquido 30 - 49 60Ml</c:v>
                </c:pt>
              </c:strCache>
            </c:strRef>
          </c:cat>
          <c:val>
            <c:numRef>
              <c:f>Sheet1!$B$2:$B$21</c:f>
              <c:numCache>
                <c:formatCode>General</c:formatCode>
                <c:ptCount val="20"/>
                <c:pt idx="0">
                  <c:v>310.0</c:v>
                </c:pt>
                <c:pt idx="1">
                  <c:v>305.0</c:v>
                </c:pt>
                <c:pt idx="2">
                  <c:v>349.0</c:v>
                </c:pt>
                <c:pt idx="3">
                  <c:v>350.0</c:v>
                </c:pt>
                <c:pt idx="4">
                  <c:v>305.0</c:v>
                </c:pt>
                <c:pt idx="5">
                  <c:v>305.0</c:v>
                </c:pt>
                <c:pt idx="6">
                  <c:v>310.0</c:v>
                </c:pt>
                <c:pt idx="7">
                  <c:v>242.0</c:v>
                </c:pt>
                <c:pt idx="8">
                  <c:v>179.0</c:v>
                </c:pt>
                <c:pt idx="9">
                  <c:v>179.0</c:v>
                </c:pt>
                <c:pt idx="10">
                  <c:v>179.0</c:v>
                </c:pt>
                <c:pt idx="11">
                  <c:v>350.0</c:v>
                </c:pt>
                <c:pt idx="12">
                  <c:v>205.0</c:v>
                </c:pt>
                <c:pt idx="13">
                  <c:v>350.0</c:v>
                </c:pt>
                <c:pt idx="14">
                  <c:v>350.0</c:v>
                </c:pt>
                <c:pt idx="15">
                  <c:v>125.0</c:v>
                </c:pt>
                <c:pt idx="16">
                  <c:v>385.0</c:v>
                </c:pt>
                <c:pt idx="17">
                  <c:v>299.0</c:v>
                </c:pt>
                <c:pt idx="18">
                  <c:v>205.0</c:v>
                </c:pt>
                <c:pt idx="19">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Hawaiian Tropic Island Sport Sunscreen Adults Sport Liquido 50 60Ml</c:v>
                </c:pt>
              </c:strCache>
            </c:strRef>
          </c:cat>
          <c:val>
            <c:numRef>
              <c:f>Sheet1!$B$2:$B$6</c:f>
              <c:numCache>
                <c:formatCode>General</c:formatCode>
                <c:ptCount val="5"/>
                <c:pt idx="0">
                  <c:v>305.0</c:v>
                </c:pt>
                <c:pt idx="1">
                  <c:v>335.0</c:v>
                </c:pt>
                <c:pt idx="2">
                  <c:v>385.0</c:v>
                </c:pt>
                <c:pt idx="3">
                  <c:v>249.0</c:v>
                </c:pt>
                <c:pt idx="4">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242.0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179.0</a:t>
                    </a:r>
                  </a:p>
                </c:rich>
              </c:tx>
              <c:showLegendKey val="0"/>
              <c:showVal val="1"/>
              <c:showCatName val="0"/>
              <c:showSerName val="0"/>
              <c:showPercent val="0"/>
              <c:showBubbleSize val="0"/>
            </c:dLbl>
            <c:dLbl>
              <c:idx val="11"/>
              <c:tx>
                <c:rich>
                  <a:bodyPr/>
                  <a:lstStyle/>
                  <a:p>
                    <a:r>
                      <a:t>350.0</a:t>
                    </a:r>
                  </a:p>
                </c:rich>
              </c:tx>
              <c:showLegendKey val="0"/>
              <c:showVal val="1"/>
              <c:showCatName val="0"/>
              <c:showSerName val="0"/>
              <c:showPercent val="0"/>
              <c:showBubbleSize val="0"/>
            </c:dLbl>
            <c:dLbl>
              <c:idx val="12"/>
              <c:tx>
                <c:rich>
                  <a:bodyPr/>
                  <a:lstStyle/>
                  <a:p>
                    <a:r>
                      <a:t>205.0</a:t>
                    </a:r>
                  </a:p>
                </c:rich>
              </c:tx>
              <c:showLegendKey val="0"/>
              <c:showVal val="1"/>
              <c:showCatName val="0"/>
              <c:showSerName val="0"/>
              <c:showPercent val="0"/>
              <c:showBubbleSize val="0"/>
            </c:dLbl>
            <c:dLbl>
              <c:idx val="13"/>
              <c:tx>
                <c:rich>
                  <a:bodyPr/>
                  <a:lstStyle/>
                  <a:p>
                    <a:r>
                      <a:t>350.0</a:t>
                    </a:r>
                  </a:p>
                </c:rich>
              </c:tx>
              <c:showLegendKey val="0"/>
              <c:showVal val="1"/>
              <c:showCatName val="0"/>
              <c:showSerName val="0"/>
              <c:showPercent val="0"/>
              <c:showBubbleSize val="0"/>
            </c:dLbl>
            <c:dLbl>
              <c:idx val="14"/>
              <c:tx>
                <c:rich>
                  <a:bodyPr/>
                  <a:lstStyle/>
                  <a:p>
                    <a:r>
                      <a:t>350.0</a:t>
                    </a:r>
                  </a:p>
                </c:rich>
              </c:tx>
              <c:showLegendKey val="0"/>
              <c:showVal val="1"/>
              <c:showCatName val="0"/>
              <c:showSerName val="0"/>
              <c:showPercent val="0"/>
              <c:showBubbleSize val="0"/>
            </c:dLbl>
            <c:dLbl>
              <c:idx val="15"/>
              <c:tx>
                <c:rich>
                  <a:bodyPr/>
                  <a:lstStyle/>
                  <a:p>
                    <a:r>
                      <a:t>125.0</a:t>
                    </a:r>
                  </a:p>
                </c:rich>
              </c:tx>
              <c:showLegendKey val="0"/>
              <c:showVal val="1"/>
              <c:showCatName val="0"/>
              <c:showSerName val="0"/>
              <c:showPercent val="0"/>
              <c:showBubbleSize val="0"/>
            </c:dLbl>
            <c:dLbl>
              <c:idx val="16"/>
              <c:tx>
                <c:rich>
                  <a:bodyPr/>
                  <a:lstStyle/>
                  <a:p>
                    <a:r>
                      <a:t>385.0</a:t>
                    </a:r>
                  </a:p>
                </c:rich>
              </c:tx>
              <c:showLegendKey val="0"/>
              <c:showVal val="1"/>
              <c:showCatName val="0"/>
              <c:showSerName val="0"/>
              <c:showPercent val="0"/>
              <c:showBubbleSize val="0"/>
            </c:dLbl>
            <c:dLbl>
              <c:idx val="17"/>
              <c:tx>
                <c:rich>
                  <a:bodyPr/>
                  <a:lstStyle/>
                  <a:p>
                    <a:r>
                      <a:t>299.0</a:t>
                    </a:r>
                  </a:p>
                </c:rich>
              </c:tx>
              <c:showLegendKey val="0"/>
              <c:showVal val="1"/>
              <c:showCatName val="0"/>
              <c:showSerName val="0"/>
              <c:showPercent val="0"/>
              <c:showBubbleSize val="0"/>
            </c:dLbl>
            <c:dLbl>
              <c:idx val="18"/>
              <c:tx>
                <c:rich>
                  <a:bodyPr/>
                  <a:lstStyle/>
                  <a:p>
                    <a:r>
                      <a:t>205.0</a:t>
                    </a:r>
                  </a:p>
                </c:rich>
              </c:tx>
              <c:showLegendKey val="0"/>
              <c:showVal val="1"/>
              <c:showCatName val="0"/>
              <c:showSerName val="0"/>
              <c:showPercent val="0"/>
              <c:showBubbleSize val="0"/>
            </c:dLbl>
            <c:dLbl>
              <c:idx val="19"/>
              <c:tx>
                <c:rich>
                  <a:bodyPr/>
                  <a:lstStyle/>
                  <a:p>
                    <a:r>
                      <a:t>105.0</a:t>
                    </a:r>
                  </a:p>
                </c:rich>
              </c:tx>
              <c:showLegendKey val="0"/>
              <c:showVal val="1"/>
              <c:showCatName val="0"/>
              <c:showSerName val="0"/>
              <c:showPercent val="0"/>
              <c:showBubbleSize val="0"/>
            </c:dLbl>
            <c:dLbl>
              <c:idx val="2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Banana Boat Mineral Sunscreen Kids Cosmetics Locion 50 180Ml</c:v>
                </c:pt>
                <c:pt idx="8">
                  <c:v>Edgewell Beauty Care Antioxidant Sunscreen Adults Cosmetics Liquido 50+ 50Ml</c:v>
                </c:pt>
                <c:pt idx="9">
                  <c:v>Edgewell Beauty Care Matte Sunscreen Adults Cosmetics Liquido 30 50Ml</c:v>
                </c:pt>
                <c:pt idx="10">
                  <c:v>Edgewell Beauty Care Sensitive Sunscreen Adults Cosmetics Liquido 50+ 50Ml</c:v>
                </c:pt>
                <c:pt idx="11">
                  <c:v>Edgewell Hawaiian Tropic Other Sunscreen Adults Cosmetics Crema 50+ 240Ml</c:v>
                </c:pt>
                <c:pt idx="12">
                  <c:v>Edgewell Hawaiian Tropic Ozono Sunscreen Adults Cosmetics Liquido 50+ 120Ml</c:v>
                </c:pt>
                <c:pt idx="13">
                  <c:v>Edgewell Hawaiian Tropic Ozono Sunscreen Adults Cosmetics Liquido 50+ 180Ml</c:v>
                </c:pt>
                <c:pt idx="14">
                  <c:v>Edgewell Hawaiian Tropic Ozono Sunscreen Adults Cosmetics Liquido 50+ 240Ml</c:v>
                </c:pt>
                <c:pt idx="15">
                  <c:v>Edgewell Hawaiian Tropic Ozono Sunscreen Adults Cosmetics Liquido 50+ 90Ml</c:v>
                </c:pt>
                <c:pt idx="16">
                  <c:v>Edgewell Hawaiian Tropic Ozono Sunscreen Adults Cosmetics Spray Liquido 50+ 180Ml</c:v>
                </c:pt>
                <c:pt idx="17">
                  <c:v>Edgewell Hawaiian Tropic Sheer Touch Sunscreen Adults Cosmetics Crema 30 - 49 240Ml</c:v>
                </c:pt>
                <c:pt idx="18">
                  <c:v>Edgewell Hawaiian Tropic Sheer Touch Sunscreen Adults Cosmetics Crema 50 120Ml</c:v>
                </c:pt>
                <c:pt idx="19">
                  <c:v>Edgewell Hawaiian Tropic Sheer Touch Sunscreen Adults Cosmetics Liquido 30 - 49 60Ml</c:v>
                </c:pt>
                <c:pt idx="20">
                  <c:v>Edgewell Hawaiian Tropic Tanning Sunscreen Adults Cosmetics Spray Liquido 15 - 19 220Ml</c:v>
                </c:pt>
              </c:strCache>
            </c:strRef>
          </c:cat>
          <c:val>
            <c:numRef>
              <c:f>Sheet1!$B$2:$B$22</c:f>
              <c:numCache>
                <c:formatCode>General</c:formatCode>
                <c:ptCount val="21"/>
                <c:pt idx="0">
                  <c:v>310.0</c:v>
                </c:pt>
                <c:pt idx="1">
                  <c:v>305.0</c:v>
                </c:pt>
                <c:pt idx="2">
                  <c:v>349.0</c:v>
                </c:pt>
                <c:pt idx="3">
                  <c:v>367.5</c:v>
                </c:pt>
                <c:pt idx="4">
                  <c:v>305.0</c:v>
                </c:pt>
                <c:pt idx="5">
                  <c:v>305.0</c:v>
                </c:pt>
                <c:pt idx="6">
                  <c:v>310.0</c:v>
                </c:pt>
                <c:pt idx="7">
                  <c:v>242.0</c:v>
                </c:pt>
                <c:pt idx="8">
                  <c:v>179.0</c:v>
                </c:pt>
                <c:pt idx="9">
                  <c:v>179.0</c:v>
                </c:pt>
                <c:pt idx="10">
                  <c:v>179.0</c:v>
                </c:pt>
                <c:pt idx="11">
                  <c:v>350.0</c:v>
                </c:pt>
                <c:pt idx="12">
                  <c:v>205.0</c:v>
                </c:pt>
                <c:pt idx="13">
                  <c:v>350.0</c:v>
                </c:pt>
                <c:pt idx="14">
                  <c:v>350.0</c:v>
                </c:pt>
                <c:pt idx="15">
                  <c:v>125.0</c:v>
                </c:pt>
                <c:pt idx="16">
                  <c:v>385.0</c:v>
                </c:pt>
                <c:pt idx="17">
                  <c:v>299.0</c:v>
                </c:pt>
                <c:pt idx="18">
                  <c:v>205.0</c:v>
                </c:pt>
                <c:pt idx="19">
                  <c:v>105.0</c:v>
                </c:pt>
                <c:pt idx="2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249.0</a:t>
                    </a:r>
                  </a:p>
                </c:rich>
              </c:tx>
              <c:showLegendKey val="0"/>
              <c:showVal val="1"/>
              <c:showCatName val="0"/>
              <c:showSerName val="0"/>
              <c:showPercent val="0"/>
              <c:showBubbleSize val="0"/>
            </c:dLbl>
            <c:dLbl>
              <c:idx val="4"/>
              <c:tx>
                <c:rich>
                  <a:bodyPr/>
                  <a:lstStyle/>
                  <a:p>
                    <a:r>
                      <a:t>215.0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Banana Boat Mineral Sunscreen Adults Sport Locion 50 180Ml</c:v>
                </c:pt>
                <c:pt idx="4">
                  <c:v>Edgewell Banana Boat Ultra Sunscreen Adults Sport Roll-On 60+ 75Ml</c:v>
                </c:pt>
                <c:pt idx="5">
                  <c:v>Edgewell Hawaiian Tropic Island Sport Sunscreen Adults Sport Liquido 50 60Ml</c:v>
                </c:pt>
              </c:strCache>
            </c:strRef>
          </c:cat>
          <c:val>
            <c:numRef>
              <c:f>Sheet1!$B$2:$B$7</c:f>
              <c:numCache>
                <c:formatCode>General</c:formatCode>
                <c:ptCount val="6"/>
                <c:pt idx="0">
                  <c:v>305.0</c:v>
                </c:pt>
                <c:pt idx="1">
                  <c:v>335.0</c:v>
                </c:pt>
                <c:pt idx="2">
                  <c:v>385.0</c:v>
                </c:pt>
                <c:pt idx="3">
                  <c:v>249.0</c:v>
                </c:pt>
                <c:pt idx="4">
                  <c:v>215.0</c:v>
                </c:pt>
                <c:pt idx="5">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310.0</a:t>
                    </a:r>
                  </a:p>
                </c:rich>
              </c:tx>
              <c:showLegendKey val="0"/>
              <c:showVal val="1"/>
              <c:showCatName val="0"/>
              <c:showSerName val="0"/>
              <c:showPercent val="0"/>
              <c:showBubbleSize val="0"/>
            </c:dLbl>
            <c:dLbl>
              <c:idx val="7"/>
              <c:tx>
                <c:rich>
                  <a:bodyPr/>
                  <a:lstStyle/>
                  <a:p>
                    <a:r>
                      <a:t>179.0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350.0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350.0</a:t>
                    </a:r>
                  </a:p>
                </c:rich>
              </c:tx>
              <c:showLegendKey val="0"/>
              <c:showVal val="1"/>
              <c:showCatName val="0"/>
              <c:showSerName val="0"/>
              <c:showPercent val="0"/>
              <c:showBubbleSize val="0"/>
            </c:dLbl>
            <c:dLbl>
              <c:idx val="12"/>
              <c:tx>
                <c:rich>
                  <a:bodyPr/>
                  <a:lstStyle/>
                  <a:p>
                    <a:r>
                      <a:t>125.0</a:t>
                    </a:r>
                  </a:p>
                </c:rich>
              </c:tx>
              <c:showLegendKey val="0"/>
              <c:showVal val="1"/>
              <c:showCatName val="0"/>
              <c:showSerName val="0"/>
              <c:showPercent val="0"/>
              <c:showBubbleSize val="0"/>
            </c:dLbl>
            <c:dLbl>
              <c:idx val="13"/>
              <c:tx>
                <c:rich>
                  <a:bodyPr/>
                  <a:lstStyle/>
                  <a:p>
                    <a:r>
                      <a:t>385.0</a:t>
                    </a:r>
                  </a:p>
                </c:rich>
              </c:tx>
              <c:showLegendKey val="0"/>
              <c:showVal val="1"/>
              <c:showCatName val="0"/>
              <c:showSerName val="0"/>
              <c:showPercent val="0"/>
              <c:showBubbleSize val="0"/>
            </c:dLbl>
            <c:dLbl>
              <c:idx val="14"/>
              <c:tx>
                <c:rich>
                  <a:bodyPr/>
                  <a:lstStyle/>
                  <a:p>
                    <a:r>
                      <a:t>299.0</a:t>
                    </a:r>
                  </a:p>
                </c:rich>
              </c:tx>
              <c:showLegendKey val="0"/>
              <c:showVal val="1"/>
              <c:showCatName val="0"/>
              <c:showSerName val="0"/>
              <c:showPercent val="0"/>
              <c:showBubbleSize val="0"/>
            </c:dLbl>
            <c:dLbl>
              <c:idx val="15"/>
              <c:tx>
                <c:rich>
                  <a:bodyPr/>
                  <a:lstStyle/>
                  <a:p>
                    <a:r>
                      <a:t>205.0</a:t>
                    </a:r>
                  </a:p>
                </c:rich>
              </c:tx>
              <c:showLegendKey val="0"/>
              <c:showVal val="1"/>
              <c:showCatName val="0"/>
              <c:showSerName val="0"/>
              <c:showPercent val="0"/>
              <c:showBubbleSize val="0"/>
            </c:dLbl>
            <c:dLbl>
              <c:idx val="16"/>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Adults Cosmetics Locion 50 60Ml</c:v>
                </c:pt>
                <c:pt idx="7">
                  <c:v>Edgewell Beauty Care Antioxidant Sunscreen Adults Cosmetics Liquido 50+ 50Ml</c:v>
                </c:pt>
                <c:pt idx="8">
                  <c:v>Edgewell Beauty Care Sensitive Sunscreen Adults Cosmetics Liquido 50+ 50Ml</c:v>
                </c:pt>
                <c:pt idx="9">
                  <c:v>Edgewell Hawaiian Tropic Other Sunscreen Adults Cosmetics Crema 50+ 240Ml</c:v>
                </c:pt>
                <c:pt idx="10">
                  <c:v>Edgewell Hawaiian Tropic Ozono Sunscreen Adults Cosmetics Liquido 50+ 120Ml</c:v>
                </c:pt>
                <c:pt idx="11">
                  <c:v>Edgewell Hawaiian Tropic Ozono Sunscreen Adults Cosmetics Liquido 50+ 240Ml</c:v>
                </c:pt>
                <c:pt idx="12">
                  <c:v>Edgewell Hawaiian Tropic Ozono Sunscreen Adults Cosmetics Liquido 50+ 90Ml</c:v>
                </c:pt>
                <c:pt idx="13">
                  <c:v>Edgewell Hawaiian Tropic Ozono Sunscreen Adults Cosmetics Spray Liquido 50+ 180Ml</c:v>
                </c:pt>
                <c:pt idx="14">
                  <c:v>Edgewell Hawaiian Tropic Sheer Touch Sunscreen Adults Cosmetics Crema 30 - 49 240Ml</c:v>
                </c:pt>
                <c:pt idx="15">
                  <c:v>Edgewell Hawaiian Tropic Sheer Touch Sunscreen Adults Cosmetics Crema 50 120Ml</c:v>
                </c:pt>
                <c:pt idx="16">
                  <c:v>Edgewell Hawaiian Tropic Sheer Touch Sunscreen Adults Cosmetics Liquido 30 - 49 60Ml</c:v>
                </c:pt>
              </c:strCache>
            </c:strRef>
          </c:cat>
          <c:val>
            <c:numRef>
              <c:f>Sheet1!$B$2:$B$18</c:f>
              <c:numCache>
                <c:formatCode>General</c:formatCode>
                <c:ptCount val="17"/>
                <c:pt idx="0">
                  <c:v>310.0</c:v>
                </c:pt>
                <c:pt idx="1">
                  <c:v>305.0</c:v>
                </c:pt>
                <c:pt idx="2">
                  <c:v>349.0</c:v>
                </c:pt>
                <c:pt idx="3">
                  <c:v>367.5</c:v>
                </c:pt>
                <c:pt idx="4">
                  <c:v>305.0</c:v>
                </c:pt>
                <c:pt idx="5">
                  <c:v>305.0</c:v>
                </c:pt>
                <c:pt idx="6">
                  <c:v>310.0</c:v>
                </c:pt>
                <c:pt idx="7">
                  <c:v>179.0</c:v>
                </c:pt>
                <c:pt idx="8">
                  <c:v>179.0</c:v>
                </c:pt>
                <c:pt idx="9">
                  <c:v>350.0</c:v>
                </c:pt>
                <c:pt idx="10">
                  <c:v>205.0</c:v>
                </c:pt>
                <c:pt idx="11">
                  <c:v>350.0</c:v>
                </c:pt>
                <c:pt idx="12">
                  <c:v>125.0</c:v>
                </c:pt>
                <c:pt idx="13">
                  <c:v>385.0</c:v>
                </c:pt>
                <c:pt idx="14">
                  <c:v>299.0</c:v>
                </c:pt>
                <c:pt idx="15">
                  <c:v>205.0</c:v>
                </c:pt>
                <c:pt idx="16">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Hawaiian Tropic Island Sport Sunscreen Adults Sport Liquido 50 60Ml</c:v>
                </c:pt>
              </c:strCache>
            </c:strRef>
          </c:cat>
          <c:val>
            <c:numRef>
              <c:f>Sheet1!$B$2:$B$5</c:f>
              <c:numCache>
                <c:formatCode>General</c:formatCode>
                <c:ptCount val="4"/>
                <c:pt idx="0">
                  <c:v>305.0</c:v>
                </c:pt>
                <c:pt idx="1">
                  <c:v>335.0</c:v>
                </c:pt>
                <c:pt idx="2">
                  <c:v>385.0</c:v>
                </c:pt>
                <c:pt idx="3">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125.0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Banana Boat Aqua Protect Sunscreen Adults Cosmetics Crema 50+ 236Ml</c:v>
                </c:pt>
                <c:pt idx="2">
                  <c:v>Edgewell Banana Boat Banded Pack Banded Pack 2X Sunscreen Multi 50+ 236Ml</c:v>
                </c:pt>
                <c:pt idx="3">
                  <c:v>Edgewell Beauty Care Sensitive Sunscreen Adults Cosmetics Liquido 50+ 50Ml</c:v>
                </c:pt>
                <c:pt idx="4">
                  <c:v>Edgewell Hawaiian Tropic Other Sunscreen Adults Cosmetics Crema 50+ 240Ml</c:v>
                </c:pt>
                <c:pt idx="5">
                  <c:v>Edgewell Hawaiian Tropic Ozono Sunscreen Adults Cosmetics Liquido 50+ 240Ml</c:v>
                </c:pt>
                <c:pt idx="6">
                  <c:v>Edgewell Hawaiian Tropic Ozono Sunscreen Adults Cosmetics Liquido 50+ 90Ml</c:v>
                </c:pt>
                <c:pt idx="7">
                  <c:v>Edgewell Hawaiian Tropic Sheer Touch Sunscreen Adults Cosmetics Crema 50 120Ml</c:v>
                </c:pt>
              </c:strCache>
            </c:strRef>
          </c:cat>
          <c:val>
            <c:numRef>
              <c:f>Sheet1!$B$2:$B$9</c:f>
              <c:numCache>
                <c:formatCode>General</c:formatCode>
                <c:ptCount val="8"/>
                <c:pt idx="0">
                  <c:v>310.0</c:v>
                </c:pt>
                <c:pt idx="1">
                  <c:v>305.0</c:v>
                </c:pt>
                <c:pt idx="2">
                  <c:v>305.0</c:v>
                </c:pt>
                <c:pt idx="3">
                  <c:v>179.0</c:v>
                </c:pt>
                <c:pt idx="4">
                  <c:v>350.0</c:v>
                </c:pt>
                <c:pt idx="5">
                  <c:v>350.0</c:v>
                </c:pt>
                <c:pt idx="6">
                  <c:v>125.0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Aqua Protect Sunscreen Adults Sport Crema 50+ 236Ml</c:v>
                </c:pt>
                <c:pt idx="1">
                  <c:v>Edgewell Banana Boat Dry Balance Sunscreen Adults Sport Crema 50+ 180Ml</c:v>
                </c:pt>
              </c:strCache>
            </c:strRef>
          </c:cat>
          <c:val>
            <c:numRef>
              <c:f>Sheet1!$B$2:$B$3</c:f>
              <c:numCache>
                <c:formatCode>General</c:formatCode>
                <c:ptCount val="2"/>
                <c:pt idx="0">
                  <c:v>305.0</c:v>
                </c:pt>
                <c:pt idx="1">
                  <c:v>335.0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367.5</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242.0</a:t>
                    </a:r>
                  </a:p>
                </c:rich>
              </c:tx>
              <c:showLegendKey val="0"/>
              <c:showVal val="1"/>
              <c:showCatName val="0"/>
              <c:showSerName val="0"/>
              <c:showPercent val="0"/>
              <c:showBubbleSize val="0"/>
            </c:dLbl>
            <c:dLbl>
              <c:idx val="7"/>
              <c:tx>
                <c:rich>
                  <a:bodyPr/>
                  <a:lstStyle/>
                  <a:p>
                    <a:r>
                      <a:t>179.0</a:t>
                    </a:r>
                  </a:p>
                </c:rich>
              </c:tx>
              <c:showLegendKey val="0"/>
              <c:showVal val="1"/>
              <c:showCatName val="0"/>
              <c:showSerName val="0"/>
              <c:showPercent val="0"/>
              <c:showBubbleSize val="0"/>
            </c:dLbl>
            <c:dLbl>
              <c:idx val="8"/>
              <c:tx>
                <c:rich>
                  <a:bodyPr/>
                  <a:lstStyle/>
                  <a:p>
                    <a:r>
                      <a:t>179.0</a:t>
                    </a:r>
                  </a:p>
                </c:rich>
              </c:tx>
              <c:showLegendKey val="0"/>
              <c:showVal val="1"/>
              <c:showCatName val="0"/>
              <c:showSerName val="0"/>
              <c:showPercent val="0"/>
              <c:showBubbleSize val="0"/>
            </c:dLbl>
            <c:dLbl>
              <c:idx val="9"/>
              <c:tx>
                <c:rich>
                  <a:bodyPr/>
                  <a:lstStyle/>
                  <a:p>
                    <a:r>
                      <a:t>179.0</a:t>
                    </a:r>
                  </a:p>
                </c:rich>
              </c:tx>
              <c:showLegendKey val="0"/>
              <c:showVal val="1"/>
              <c:showCatName val="0"/>
              <c:showSerName val="0"/>
              <c:showPercent val="0"/>
              <c:showBubbleSize val="0"/>
            </c:dLbl>
            <c:dLbl>
              <c:idx val="10"/>
              <c:tx>
                <c:rich>
                  <a:bodyPr/>
                  <a:lstStyle/>
                  <a:p>
                    <a:r>
                      <a:t>350.0</a:t>
                    </a:r>
                  </a:p>
                </c:rich>
              </c:tx>
              <c:showLegendKey val="0"/>
              <c:showVal val="1"/>
              <c:showCatName val="0"/>
              <c:showSerName val="0"/>
              <c:showPercent val="0"/>
              <c:showBubbleSize val="0"/>
            </c:dLbl>
            <c:dLbl>
              <c:idx val="11"/>
              <c:tx>
                <c:rich>
                  <a:bodyPr/>
                  <a:lstStyle/>
                  <a:p>
                    <a:r>
                      <a:t>205.0</a:t>
                    </a:r>
                  </a:p>
                </c:rich>
              </c:tx>
              <c:showLegendKey val="0"/>
              <c:showVal val="1"/>
              <c:showCatName val="0"/>
              <c:showSerName val="0"/>
              <c:showPercent val="0"/>
              <c:showBubbleSize val="0"/>
            </c:dLbl>
            <c:dLbl>
              <c:idx val="12"/>
              <c:tx>
                <c:rich>
                  <a:bodyPr/>
                  <a:lstStyle/>
                  <a:p>
                    <a:r>
                      <a:t>350.0</a:t>
                    </a:r>
                  </a:p>
                </c:rich>
              </c:tx>
              <c:showLegendKey val="0"/>
              <c:showVal val="1"/>
              <c:showCatName val="0"/>
              <c:showSerName val="0"/>
              <c:showPercent val="0"/>
              <c:showBubbleSize val="0"/>
            </c:dLbl>
            <c:dLbl>
              <c:idx val="13"/>
              <c:tx>
                <c:rich>
                  <a:bodyPr/>
                  <a:lstStyle/>
                  <a:p>
                    <a:r>
                      <a:t>125.0</a:t>
                    </a:r>
                  </a:p>
                </c:rich>
              </c:tx>
              <c:showLegendKey val="0"/>
              <c:showVal val="1"/>
              <c:showCatName val="0"/>
              <c:showSerName val="0"/>
              <c:showPercent val="0"/>
              <c:showBubbleSize val="0"/>
            </c:dLbl>
            <c:dLbl>
              <c:idx val="14"/>
              <c:tx>
                <c:rich>
                  <a:bodyPr/>
                  <a:lstStyle/>
                  <a:p>
                    <a:r>
                      <a:t>385.0</a:t>
                    </a:r>
                  </a:p>
                </c:rich>
              </c:tx>
              <c:showLegendKey val="0"/>
              <c:showVal val="1"/>
              <c:showCatName val="0"/>
              <c:showSerName val="0"/>
              <c:showPercent val="0"/>
              <c:showBubbleSize val="0"/>
            </c:dLbl>
            <c:dLbl>
              <c:idx val="15"/>
              <c:tx>
                <c:rich>
                  <a:bodyPr/>
                  <a:lstStyle/>
                  <a:p>
                    <a:r>
                      <a:t>299.0</a:t>
                    </a:r>
                  </a:p>
                </c:rich>
              </c:tx>
              <c:showLegendKey val="0"/>
              <c:showVal val="1"/>
              <c:showCatName val="0"/>
              <c:showSerName val="0"/>
              <c:showPercent val="0"/>
              <c:showBubbleSize val="0"/>
            </c:dLbl>
            <c:dLbl>
              <c:idx val="16"/>
              <c:tx>
                <c:rich>
                  <a:bodyPr/>
                  <a:lstStyle/>
                  <a:p>
                    <a:r>
                      <a:t>205.0</a:t>
                    </a:r>
                  </a:p>
                </c:rich>
              </c:tx>
              <c:showLegendKey val="0"/>
              <c:showVal val="1"/>
              <c:showCatName val="0"/>
              <c:showSerName val="0"/>
              <c:showPercent val="0"/>
              <c:showBubbleSize val="0"/>
            </c:dLbl>
            <c:dLbl>
              <c:idx val="17"/>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Banded Pack Banded Pack 2X Sunscreen Multi 50+ 170Ml</c:v>
                </c:pt>
                <c:pt idx="4">
                  <c:v>Edgewell Banana Boat Banded Pack Banded Pack 2X Sunscreen Multi 50+ 236Ml</c:v>
                </c:pt>
                <c:pt idx="5">
                  <c:v>Edgewell Banana Boat Kids Sport Sunscreen Kids Cosmetics Crema 50 180Ml</c:v>
                </c:pt>
                <c:pt idx="6">
                  <c:v>Edgewell Banana Boat Mineral Sunscreen Kids Cosmetics Locion 50 180Ml</c:v>
                </c:pt>
                <c:pt idx="7">
                  <c:v>Edgewell Beauty Care Antioxidant Sunscreen Adults Cosmetics Liquido 50+ 50Ml</c:v>
                </c:pt>
                <c:pt idx="8">
                  <c:v>Edgewell Beauty Care Matte Sunscreen Adults Cosmetics Liquido 30 50Ml</c:v>
                </c:pt>
                <c:pt idx="9">
                  <c:v>Edgewell Beauty Care Sensitive Sunscreen Adults Cosmetics Liquido 50+ 50Ml</c:v>
                </c:pt>
                <c:pt idx="10">
                  <c:v>Edgewell Hawaiian Tropic Other Sunscreen Adults Cosmetics Crema 50+ 240Ml</c:v>
                </c:pt>
                <c:pt idx="11">
                  <c:v>Edgewell Hawaiian Tropic Ozono Sunscreen Adults Cosmetics Liquido 50+ 120Ml</c:v>
                </c:pt>
                <c:pt idx="12">
                  <c:v>Edgewell Hawaiian Tropic Ozono Sunscreen Adults Cosmetics Liquido 50+ 240Ml</c:v>
                </c:pt>
                <c:pt idx="13">
                  <c:v>Edgewell Hawaiian Tropic Ozono Sunscreen Adults Cosmetics Liquido 50+ 90Ml</c:v>
                </c:pt>
                <c:pt idx="14">
                  <c:v>Edgewell Hawaiian Tropic Ozono Sunscreen Adults Cosmetics Spray Liquido 50+ 180Ml</c:v>
                </c:pt>
                <c:pt idx="15">
                  <c:v>Edgewell Hawaiian Tropic Sheer Touch Sunscreen Adults Cosmetics Crema 30 - 49 240Ml</c:v>
                </c:pt>
                <c:pt idx="16">
                  <c:v>Edgewell Hawaiian Tropic Sheer Touch Sunscreen Adults Cosmetics Crema 50 120Ml</c:v>
                </c:pt>
                <c:pt idx="17">
                  <c:v>Edgewell Hawaiian Tropic Sheer Touch Sunscreen Adults Cosmetics Liquido 30 - 49 60Ml</c:v>
                </c:pt>
              </c:strCache>
            </c:strRef>
          </c:cat>
          <c:val>
            <c:numRef>
              <c:f>Sheet1!$B$2:$B$19</c:f>
              <c:numCache>
                <c:formatCode>General</c:formatCode>
                <c:ptCount val="18"/>
                <c:pt idx="0">
                  <c:v>310.0</c:v>
                </c:pt>
                <c:pt idx="1">
                  <c:v>305.0</c:v>
                </c:pt>
                <c:pt idx="2">
                  <c:v>349.0</c:v>
                </c:pt>
                <c:pt idx="3">
                  <c:v>367.5</c:v>
                </c:pt>
                <c:pt idx="4">
                  <c:v>305.0</c:v>
                </c:pt>
                <c:pt idx="5">
                  <c:v>305.0</c:v>
                </c:pt>
                <c:pt idx="6">
                  <c:v>242.0</c:v>
                </c:pt>
                <c:pt idx="7">
                  <c:v>179.0</c:v>
                </c:pt>
                <c:pt idx="8">
                  <c:v>179.0</c:v>
                </c:pt>
                <c:pt idx="9">
                  <c:v>179.0</c:v>
                </c:pt>
                <c:pt idx="10">
                  <c:v>350.0</c:v>
                </c:pt>
                <c:pt idx="11">
                  <c:v>205.0</c:v>
                </c:pt>
                <c:pt idx="12">
                  <c:v>350.0</c:v>
                </c:pt>
                <c:pt idx="13">
                  <c:v>125.0</c:v>
                </c:pt>
                <c:pt idx="14">
                  <c:v>385.0</c:v>
                </c:pt>
                <c:pt idx="15">
                  <c:v>299.0</c:v>
                </c:pt>
                <c:pt idx="16">
                  <c:v>205.0</c:v>
                </c:pt>
                <c:pt idx="17">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335.0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Sport Crema 50+ 236Ml</c:v>
                </c:pt>
                <c:pt idx="1">
                  <c:v>Edgewell Banana Boat Dry Balance Sunscreen Adults Sport Crema 50+ 180Ml</c:v>
                </c:pt>
                <c:pt idx="2">
                  <c:v>Edgewell Banana Boat Dry Balance Sunscreen Adults Sport Spray Liquido 50 220Ml</c:v>
                </c:pt>
                <c:pt idx="3">
                  <c:v>Edgewell Hawaiian Tropic Island Sport Sunscreen Adults Sport Liquido 50 60Ml</c:v>
                </c:pt>
              </c:strCache>
            </c:strRef>
          </c:cat>
          <c:val>
            <c:numRef>
              <c:f>Sheet1!$B$2:$B$5</c:f>
              <c:numCache>
                <c:formatCode>General</c:formatCode>
                <c:ptCount val="4"/>
                <c:pt idx="0">
                  <c:v>305.0</c:v>
                </c:pt>
                <c:pt idx="1">
                  <c:v>335.0</c:v>
                </c:pt>
                <c:pt idx="2">
                  <c:v>385.0</c:v>
                </c:pt>
                <c:pt idx="3">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819.0</a:t>
                    </a:r>
                  </a:p>
                </c:rich>
              </c:tx>
              <c:showLegendKey val="0"/>
              <c:showVal val="1"/>
              <c:showCatName val="0"/>
              <c:showSerName val="0"/>
              <c:showPercent val="0"/>
              <c:showBubbleSize val="0"/>
            </c:dLbl>
            <c:dLbl>
              <c:idx val="9"/>
              <c:tx>
                <c:rich>
                  <a:bodyPr/>
                  <a:lstStyle/>
                  <a:p>
                    <a:r>
                      <a:t>651.98</a:t>
                    </a:r>
                  </a:p>
                </c:rich>
              </c:tx>
              <c:showLegendKey val="0"/>
              <c:showVal val="1"/>
              <c:showCatName val="0"/>
              <c:showSerName val="0"/>
              <c:showPercent val="0"/>
              <c:showBubbleSize val="0"/>
            </c:dLbl>
            <c:dLbl>
              <c:idx val="10"/>
              <c:tx>
                <c:rich>
                  <a:bodyPr/>
                  <a:lstStyle/>
                  <a:p>
                    <a:r>
                      <a:t>92.0</a:t>
                    </a:r>
                  </a:p>
                </c:rich>
              </c:tx>
              <c:showLegendKey val="0"/>
              <c:showVal val="1"/>
              <c:showCatName val="0"/>
              <c:showSerName val="0"/>
              <c:showPercent val="0"/>
              <c:showBubbleSize val="0"/>
            </c:dLbl>
            <c:dLbl>
              <c:idx val="11"/>
              <c:tx>
                <c:rich>
                  <a:bodyPr/>
                  <a:lstStyle/>
                  <a:p>
                    <a:r>
                      <a:t>254.33</a:t>
                    </a:r>
                  </a:p>
                </c:rich>
              </c:tx>
              <c:showLegendKey val="0"/>
              <c:showVal val="1"/>
              <c:showCatName val="0"/>
              <c:showSerName val="0"/>
              <c:showPercent val="0"/>
              <c:showBubbleSize val="0"/>
            </c:dLbl>
            <c:dLbl>
              <c:idx val="12"/>
              <c:tx>
                <c:rich>
                  <a:bodyPr/>
                  <a:lstStyle/>
                  <a:p>
                    <a:r>
                      <a:t>319.0</a:t>
                    </a:r>
                  </a:p>
                </c:rich>
              </c:tx>
              <c:showLegendKey val="0"/>
              <c:showVal val="1"/>
              <c:showCatName val="0"/>
              <c:showSerName val="0"/>
              <c:showPercent val="0"/>
              <c:showBubbleSize val="0"/>
            </c:dLbl>
            <c:dLbl>
              <c:idx val="13"/>
              <c:tx>
                <c:rich>
                  <a:bodyPr/>
                  <a:lstStyle/>
                  <a:p>
                    <a:r>
                      <a:t>220.0</a:t>
                    </a:r>
                  </a:p>
                </c:rich>
              </c:tx>
              <c:showLegendKey val="0"/>
              <c:showVal val="1"/>
              <c:showCatName val="0"/>
              <c:showSerName val="0"/>
              <c:showPercent val="0"/>
              <c:showBubbleSize val="0"/>
            </c:dLbl>
            <c:dLbl>
              <c:idx val="14"/>
              <c:tx>
                <c:rich>
                  <a:bodyPr/>
                  <a:lstStyle/>
                  <a:p>
                    <a:r>
                      <a:t>286.0</a:t>
                    </a:r>
                  </a:p>
                </c:rich>
              </c:tx>
              <c:showLegendKey val="0"/>
              <c:showVal val="1"/>
              <c:showCatName val="0"/>
              <c:showSerName val="0"/>
              <c:showPercent val="0"/>
              <c:showBubbleSize val="0"/>
            </c:dLbl>
            <c:dLbl>
              <c:idx val="15"/>
              <c:tx>
                <c:rich>
                  <a:bodyPr/>
                  <a:lstStyle/>
                  <a:p>
                    <a:r>
                      <a:t>719.0</a:t>
                    </a:r>
                  </a:p>
                </c:rich>
              </c:tx>
              <c:showLegendKey val="0"/>
              <c:showVal val="1"/>
              <c:showCatName val="0"/>
              <c:showSerName val="0"/>
              <c:showPercent val="0"/>
              <c:showBubbleSize val="0"/>
            </c:dLbl>
            <c:dLbl>
              <c:idx val="16"/>
              <c:tx>
                <c:rich>
                  <a:bodyPr/>
                  <a:lstStyle/>
                  <a:p>
                    <a:r>
                      <a:t>714.63</a:t>
                    </a:r>
                  </a:p>
                </c:rich>
              </c:tx>
              <c:showLegendKey val="0"/>
              <c:showVal val="1"/>
              <c:showCatName val="0"/>
              <c:showSerName val="0"/>
              <c:showPercent val="0"/>
              <c:showBubbleSize val="0"/>
            </c:dLbl>
            <c:dLbl>
              <c:idx val="17"/>
              <c:tx>
                <c:rich>
                  <a:bodyPr/>
                  <a:lstStyle/>
                  <a:p>
                    <a:r>
                      <a:t>616.0</a:t>
                    </a:r>
                  </a:p>
                </c:rich>
              </c:tx>
              <c:showLegendKey val="0"/>
              <c:showVal val="1"/>
              <c:showCatName val="0"/>
              <c:showSerName val="0"/>
              <c:showPercent val="0"/>
              <c:showBubbleSize val="0"/>
            </c:dLbl>
            <c:dLbl>
              <c:idx val="18"/>
              <c:tx>
                <c:rich>
                  <a:bodyPr/>
                  <a:lstStyle/>
                  <a:p>
                    <a:r>
                      <a:t>170.0</a:t>
                    </a:r>
                  </a:p>
                </c:rich>
              </c:tx>
              <c:showLegendKey val="0"/>
              <c:showVal val="1"/>
              <c:showCatName val="0"/>
              <c:showSerName val="0"/>
              <c:showPercent val="0"/>
              <c:showBubbleSize val="0"/>
            </c:dLbl>
            <c:dLbl>
              <c:idx val="19"/>
              <c:tx>
                <c:rich>
                  <a:bodyPr/>
                  <a:lstStyle/>
                  <a:p>
                    <a:r>
                      <a:t>829.0</a:t>
                    </a:r>
                  </a:p>
                </c:rich>
              </c:tx>
              <c:showLegendKey val="0"/>
              <c:showVal val="1"/>
              <c:showCatName val="0"/>
              <c:showSerName val="0"/>
              <c:showPercent val="0"/>
              <c:showBubbleSize val="0"/>
            </c:dLbl>
            <c:dLbl>
              <c:idx val="20"/>
              <c:tx>
                <c:rich>
                  <a:bodyPr/>
                  <a:lstStyle/>
                  <a:p>
                    <a:r>
                      <a:t>752.33</a:t>
                    </a:r>
                  </a:p>
                </c:rich>
              </c:tx>
              <c:showLegendKey val="0"/>
              <c:showVal val="1"/>
              <c:showCatName val="0"/>
              <c:showSerName val="0"/>
              <c:showPercent val="0"/>
              <c:showBubbleSize val="0"/>
            </c:dLbl>
            <c:dLbl>
              <c:idx val="21"/>
              <c:tx>
                <c:rich>
                  <a:bodyPr/>
                  <a:lstStyle/>
                  <a:p>
                    <a:r>
                      <a:t>889.0</a:t>
                    </a:r>
                  </a:p>
                </c:rich>
              </c:tx>
              <c:showLegendKey val="0"/>
              <c:showVal val="1"/>
              <c:showCatName val="0"/>
              <c:showSerName val="0"/>
              <c:showPercent val="0"/>
              <c:showBubbleSize val="0"/>
            </c:dLbl>
            <c:dLbl>
              <c:idx val="22"/>
              <c:tx>
                <c:rich>
                  <a:bodyPr/>
                  <a:lstStyle/>
                  <a:p>
                    <a:r>
                      <a:t>752.33</a:t>
                    </a:r>
                  </a:p>
                </c:rich>
              </c:tx>
              <c:showLegendKey val="0"/>
              <c:showVal val="1"/>
              <c:showCatName val="0"/>
              <c:showSerName val="0"/>
              <c:showPercent val="0"/>
              <c:showBubbleSize val="0"/>
            </c:dLbl>
            <c:dLbl>
              <c:idx val="23"/>
              <c:tx>
                <c:rich>
                  <a:bodyPr/>
                  <a:lstStyle/>
                  <a:p>
                    <a:r>
                      <a:t>739.0</a:t>
                    </a:r>
                  </a:p>
                </c:rich>
              </c:tx>
              <c:showLegendKey val="0"/>
              <c:showVal val="1"/>
              <c:showCatName val="0"/>
              <c:showSerName val="0"/>
              <c:showPercent val="0"/>
              <c:showBubbleSize val="0"/>
            </c:dLbl>
            <c:dLbl>
              <c:idx val="24"/>
              <c:tx>
                <c:rich>
                  <a:bodyPr/>
                  <a:lstStyle/>
                  <a:p>
                    <a:r>
                      <a:t>689.33</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Sheet1!$A$2:$A$26</c:f>
              <c:strCache>
                <c:ptCount val="25"/>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pt idx="8">
                  <c:v>Beiersdorf Eucerin Sunscreen Adults Derma Crema 50+ 200Ml</c:v>
                </c:pt>
                <c:pt idx="9">
                  <c:v>Beiersdorf Eucerin Sunscreen Adults Derma Crema 50+ 50Ml</c:v>
                </c:pt>
                <c:pt idx="10">
                  <c:v>Beiersdorf Nivea After Sun Adults Cosmetics Crema 0 - 5 200Ml</c:v>
                </c:pt>
                <c:pt idx="11">
                  <c:v>Beiersdorf Nivea Sunscreen Adults Cosmetics Crema 50 50Ml</c:v>
                </c:pt>
                <c:pt idx="12">
                  <c:v>Beiersdorf Nivea Sunscreen Adults Cosmetics Crema 50+ 200Ml</c:v>
                </c:pt>
                <c:pt idx="13">
                  <c:v>Beiersdorf Nivea Sunscreen Adults Cosmetics Crema 50+ 40Ml</c:v>
                </c:pt>
                <c:pt idx="14">
                  <c:v>Beiersdorf Nivea Sunscreen Adults Cosmetics Crema 50+ 50Ml</c:v>
                </c:pt>
                <c:pt idx="15">
                  <c:v>Isdin Isdin Sunscreen Adults Derma Crema 30 50Ml</c:v>
                </c:pt>
                <c:pt idx="16">
                  <c:v>Isdin Isdin Sunscreen Adults Derma Crema 50 50Ml</c:v>
                </c:pt>
                <c:pt idx="17">
                  <c:v>Isdin Isdin Sunscreen Adults Derma Crema 50+ 50Ml</c:v>
                </c:pt>
                <c:pt idx="18">
                  <c:v>L'Oreal Garnier Sunscreen Adults Cosmetics Crema 50+ 40Ml</c:v>
                </c:pt>
                <c:pt idx="19">
                  <c:v>L'Oreal La Roche-Posay Sunscreen Adults Derma Crema 50+ 250Ml</c:v>
                </c:pt>
                <c:pt idx="20">
                  <c:v>L'Oreal La Roche-Posay Sunscreen Adults Derma Crema 50+ 50Ml</c:v>
                </c:pt>
                <c:pt idx="21">
                  <c:v>L'Oreal Vichy Sunscreen Adults Derma Crema 50 300Ml</c:v>
                </c:pt>
                <c:pt idx="22">
                  <c:v>L'Oreal Vichy Sunscreen Adults Derma Crema 50 50Ml</c:v>
                </c:pt>
                <c:pt idx="23">
                  <c:v>L'Oreal Vichy Sunscreen Adults Derma Crema 50+ 200Ml</c:v>
                </c:pt>
                <c:pt idx="24">
                  <c:v>L'Oreal Vichy Sunscreen Adults Derma Crema 50+ 40Ml</c:v>
                </c:pt>
              </c:strCache>
            </c:strRef>
          </c:cat>
          <c:val>
            <c:numRef>
              <c:f>Sheet1!$B$2:$B$26</c:f>
              <c:numCache>
                <c:formatCode>General</c:formatCode>
                <c:ptCount val="25"/>
                <c:pt idx="0">
                  <c:v>305.0</c:v>
                </c:pt>
                <c:pt idx="1">
                  <c:v>305.0</c:v>
                </c:pt>
                <c:pt idx="2">
                  <c:v>335.0</c:v>
                </c:pt>
                <c:pt idx="3">
                  <c:v>305.0</c:v>
                </c:pt>
                <c:pt idx="4">
                  <c:v>299.0</c:v>
                </c:pt>
                <c:pt idx="5">
                  <c:v>350.0</c:v>
                </c:pt>
                <c:pt idx="6">
                  <c:v>299.0</c:v>
                </c:pt>
                <c:pt idx="7">
                  <c:v>205.0</c:v>
                </c:pt>
                <c:pt idx="8">
                  <c:v>819.0</c:v>
                </c:pt>
                <c:pt idx="9">
                  <c:v>651.98</c:v>
                </c:pt>
                <c:pt idx="10">
                  <c:v>92.0</c:v>
                </c:pt>
                <c:pt idx="11">
                  <c:v>254.33</c:v>
                </c:pt>
                <c:pt idx="12">
                  <c:v>319.0</c:v>
                </c:pt>
                <c:pt idx="13">
                  <c:v>220.0</c:v>
                </c:pt>
                <c:pt idx="14">
                  <c:v>286.0</c:v>
                </c:pt>
                <c:pt idx="15">
                  <c:v>719.0</c:v>
                </c:pt>
                <c:pt idx="16">
                  <c:v>714.63</c:v>
                </c:pt>
                <c:pt idx="17">
                  <c:v>616.0</c:v>
                </c:pt>
                <c:pt idx="18">
                  <c:v>170.0</c:v>
                </c:pt>
                <c:pt idx="19">
                  <c:v>829.0</c:v>
                </c:pt>
                <c:pt idx="20">
                  <c:v>752.33</c:v>
                </c:pt>
                <c:pt idx="21">
                  <c:v>889.0</c:v>
                </c:pt>
                <c:pt idx="22">
                  <c:v>752.33</c:v>
                </c:pt>
                <c:pt idx="23">
                  <c:v>739.0</c:v>
                </c:pt>
                <c:pt idx="24">
                  <c:v>689.33</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dLbl>
              <c:idx val="11"/>
              <c:tx>
                <c:rich>
                  <a:bodyPr/>
                  <a:lstStyle/>
                  <a:p>
                    <a:r>
                      <a:t>549.0</a:t>
                    </a:r>
                  </a:p>
                </c:rich>
              </c:tx>
              <c:showLegendKey val="0"/>
              <c:showVal val="1"/>
              <c:showCatName val="0"/>
              <c:showSerName val="0"/>
              <c:showPercent val="0"/>
              <c:showBubbleSize val="0"/>
            </c:dLbl>
            <c:dLbl>
              <c:idx val="12"/>
              <c:tx>
                <c:rich>
                  <a:bodyPr/>
                  <a:lstStyle/>
                  <a:p>
                    <a:r>
                      <a:t>278.0</a:t>
                    </a:r>
                  </a:p>
                </c:rich>
              </c:tx>
              <c:showLegendKey val="0"/>
              <c:showVal val="1"/>
              <c:showCatName val="0"/>
              <c:showSerName val="0"/>
              <c:showPercent val="0"/>
              <c:showBubbleSize val="0"/>
            </c:dLbl>
            <c:dLbl>
              <c:idx val="13"/>
              <c:tx>
                <c:rich>
                  <a:bodyPr/>
                  <a:lstStyle/>
                  <a:p>
                    <a:r>
                      <a:t>393.9</a:t>
                    </a:r>
                  </a:p>
                </c:rich>
              </c:tx>
              <c:showLegendKey val="0"/>
              <c:showVal val="1"/>
              <c:showCatName val="0"/>
              <c:showSerName val="0"/>
              <c:showPercent val="0"/>
              <c:showBubbleSize val="0"/>
            </c:dLbl>
            <c:dLbl>
              <c:idx val="14"/>
              <c:tx>
                <c:rich>
                  <a:bodyPr/>
                  <a:lstStyle/>
                  <a:p>
                    <a:r>
                      <a:t>188.0</a:t>
                    </a:r>
                  </a:p>
                </c:rich>
              </c:tx>
              <c:showLegendKey val="0"/>
              <c:showVal val="1"/>
              <c:showCatName val="0"/>
              <c:showSerName val="0"/>
              <c:showPercent val="0"/>
              <c:showBubbleSize val="0"/>
            </c:dLbl>
            <c:dLbl>
              <c:idx val="15"/>
              <c:tx>
                <c:rich>
                  <a:bodyPr/>
                  <a:lstStyle/>
                  <a:p>
                    <a:r>
                      <a:t>310.0</a:t>
                    </a:r>
                  </a:p>
                </c:rich>
              </c:tx>
              <c:showLegendKey val="0"/>
              <c:showVal val="1"/>
              <c:showCatName val="0"/>
              <c:showSerName val="0"/>
              <c:showPercent val="0"/>
              <c:showBubbleSize val="0"/>
            </c:dLbl>
            <c:dLbl>
              <c:idx val="16"/>
              <c:tx>
                <c:rich>
                  <a:bodyPr/>
                  <a:lstStyle/>
                  <a:p>
                    <a:r>
                      <a:t>689.0</a:t>
                    </a:r>
                  </a:p>
                </c:rich>
              </c:tx>
              <c:showLegendKey val="0"/>
              <c:showVal val="1"/>
              <c:showCatName val="0"/>
              <c:showSerName val="0"/>
              <c:showPercent val="0"/>
              <c:showBubbleSize val="0"/>
            </c:dLbl>
            <c:dLbl>
              <c:idx val="17"/>
              <c:tx>
                <c:rich>
                  <a:bodyPr/>
                  <a:lstStyle/>
                  <a:p>
                    <a:r>
                      <a:t>220.0</a:t>
                    </a:r>
                  </a:p>
                </c:rich>
              </c:tx>
              <c:showLegendKey val="0"/>
              <c:showVal val="1"/>
              <c:showCatName val="0"/>
              <c:showSerName val="0"/>
              <c:showPercent val="0"/>
              <c:showBubbleSize val="0"/>
            </c:dLbl>
            <c:dLbl>
              <c:idx val="18"/>
              <c:tx>
                <c:rich>
                  <a:bodyPr/>
                  <a:lstStyle/>
                  <a:p>
                    <a:r>
                      <a:t>195.0</a:t>
                    </a:r>
                  </a:p>
                </c:rich>
              </c:tx>
              <c:showLegendKey val="0"/>
              <c:showVal val="1"/>
              <c:showCatName val="0"/>
              <c:showSerName val="0"/>
              <c:showPercent val="0"/>
              <c:showBubbleSize val="0"/>
            </c:dLbl>
            <c:dLbl>
              <c:idx val="19"/>
              <c:tx>
                <c:rich>
                  <a:bodyPr/>
                  <a:lstStyle/>
                  <a:p>
                    <a:r>
                      <a:t>265.0</a:t>
                    </a:r>
                  </a:p>
                </c:rich>
              </c:tx>
              <c:showLegendKey val="0"/>
              <c:showVal val="1"/>
              <c:showCatName val="0"/>
              <c:showSerName val="0"/>
              <c:showPercent val="0"/>
              <c:showBubbleSize val="0"/>
            </c:dLbl>
            <c:dLbl>
              <c:idx val="20"/>
              <c:tx>
                <c:rich>
                  <a:bodyPr/>
                  <a:lstStyle/>
                  <a:p>
                    <a:r>
                      <a:t>861.66</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50+ 120Ml</c:v>
                </c:pt>
                <c:pt idx="7">
                  <c:v>Edgewell Hawaiian Tropic Ozono Sunscreen Adults Cosmetics Liquido 50+ 180Ml</c:v>
                </c:pt>
                <c:pt idx="8">
                  <c:v>Edgewell Hawaiian Tropic Ozono Sunscreen Adults Cosmetics Liquido 50+ 240Ml</c:v>
                </c:pt>
                <c:pt idx="9">
                  <c:v>Edgewell Hawaiian Tropic Ozono Sunscreen Adults Cosmetics Liquido 50+ 90Ml</c:v>
                </c:pt>
                <c:pt idx="10">
                  <c:v>Edgewell Hawaiian Tropic Sheer Touch Sunscreen Adults Cosmetics Liquido 30 - 49 60Ml</c:v>
                </c:pt>
                <c:pt idx="11">
                  <c:v>Beiersdorf Eucerin Sunscreen Adults Derma Liquido 50 150Ml</c:v>
                </c:pt>
                <c:pt idx="12">
                  <c:v>Beiersdorf Nivea Sunscreen Adults Cosmetics Liquido 30 - 49 200Ml</c:v>
                </c:pt>
                <c:pt idx="13">
                  <c:v>Beiersdorf Nivea Sunscreen Adults Cosmetics Liquido 50 200Ml</c:v>
                </c:pt>
                <c:pt idx="14">
                  <c:v>Beiersdorf Nivea Sunscreen Adults Cosmetics Liquido 50+ 125Ml</c:v>
                </c:pt>
                <c:pt idx="15">
                  <c:v>Beiersdorf Nivea Sunscreen Kids Cosmetics Liquido 50+ 200Ml</c:v>
                </c:pt>
                <c:pt idx="16">
                  <c:v>L'Oreal La Roche-Posay Sunscreen Adults Derma Liquido 50+ 50Ml</c:v>
                </c:pt>
                <c:pt idx="17">
                  <c:v>L'Oreal Loreal Paris Sunscreen Adults Derma Liquido 50+ 40Ml</c:v>
                </c:pt>
                <c:pt idx="18">
                  <c:v>Others Fabricante Unif. Others Marca Unif. After Sun Adults Cosmetics Liquido 0 - 5 165Ml</c:v>
                </c:pt>
                <c:pt idx="19">
                  <c:v>Others Fabricante Unif. Others Marca Unif. Sunscreen Adults Cosmetics Liquido 30 50Ml</c:v>
                </c:pt>
                <c:pt idx="20">
                  <c:v>Others Fabricante Unif. Others Marca Unif. Sunscreen Adults Derma Liquido 50+ 50Ml</c:v>
                </c:pt>
              </c:strCache>
            </c:strRef>
          </c:cat>
          <c:val>
            <c:numRef>
              <c:f>Sheet1!$B$2:$B$22</c:f>
              <c:numCache>
                <c:formatCode>General</c:formatCode>
                <c:ptCount val="21"/>
                <c:pt idx="0">
                  <c:v>310.0</c:v>
                </c:pt>
                <c:pt idx="1">
                  <c:v>240.0</c:v>
                </c:pt>
                <c:pt idx="2">
                  <c:v>179.0</c:v>
                </c:pt>
                <c:pt idx="3">
                  <c:v>179.0</c:v>
                </c:pt>
                <c:pt idx="4">
                  <c:v>179.0</c:v>
                </c:pt>
                <c:pt idx="5">
                  <c:v>105.0</c:v>
                </c:pt>
                <c:pt idx="6">
                  <c:v>205.0</c:v>
                </c:pt>
                <c:pt idx="7">
                  <c:v>350.0</c:v>
                </c:pt>
                <c:pt idx="8">
                  <c:v>350.0</c:v>
                </c:pt>
                <c:pt idx="9">
                  <c:v>125.0</c:v>
                </c:pt>
                <c:pt idx="10">
                  <c:v>105.0</c:v>
                </c:pt>
                <c:pt idx="11">
                  <c:v>549.0</c:v>
                </c:pt>
                <c:pt idx="12">
                  <c:v>278.0</c:v>
                </c:pt>
                <c:pt idx="13">
                  <c:v>393.9</c:v>
                </c:pt>
                <c:pt idx="14">
                  <c:v>188.0</c:v>
                </c:pt>
                <c:pt idx="15">
                  <c:v>310.0</c:v>
                </c:pt>
                <c:pt idx="16">
                  <c:v>689.0</c:v>
                </c:pt>
                <c:pt idx="17">
                  <c:v>220.0</c:v>
                </c:pt>
                <c:pt idx="18">
                  <c:v>195.0</c:v>
                </c:pt>
                <c:pt idx="19">
                  <c:v>265.0</c:v>
                </c:pt>
                <c:pt idx="20">
                  <c:v>861.66</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699.0</a:t>
                    </a:r>
                  </a:p>
                </c:rich>
              </c:tx>
              <c:showLegendKey val="0"/>
              <c:showVal val="1"/>
              <c:showCatName val="0"/>
              <c:showSerName val="0"/>
              <c:showPercent val="0"/>
              <c:showBubbleSize val="0"/>
            </c:dLbl>
            <c:dLbl>
              <c:idx val="3"/>
              <c:tx>
                <c:rich>
                  <a:bodyPr/>
                  <a:lstStyle/>
                  <a:p>
                    <a:r>
                      <a:t>423.9</a:t>
                    </a:r>
                  </a:p>
                </c:rich>
              </c:tx>
              <c:showLegendKey val="0"/>
              <c:showVal val="1"/>
              <c:showCatName val="0"/>
              <c:showSerName val="0"/>
              <c:showPercent val="0"/>
              <c:showBubbleSize val="0"/>
            </c:dLbl>
            <c:dLbl>
              <c:idx val="4"/>
              <c:tx>
                <c:rich>
                  <a:bodyPr/>
                  <a:lstStyle/>
                  <a:p>
                    <a:r>
                      <a:t>349.0</a:t>
                    </a:r>
                  </a:p>
                </c:rich>
              </c:tx>
              <c:showLegendKey val="0"/>
              <c:showVal val="1"/>
              <c:showCatName val="0"/>
              <c:showSerName val="0"/>
              <c:showPercent val="0"/>
              <c:showBubbleSize val="0"/>
            </c:dLbl>
            <c:dLbl>
              <c:idx val="5"/>
              <c:tx>
                <c:rich>
                  <a:bodyPr/>
                  <a:lstStyle/>
                  <a:p>
                    <a:r>
                      <a:t>637.5</a:t>
                    </a:r>
                  </a:p>
                </c:rich>
              </c:tx>
              <c:showLegendKey val="0"/>
              <c:showVal val="1"/>
              <c:showCatName val="0"/>
              <c:showSerName val="0"/>
              <c:showPercent val="0"/>
              <c:showBubbleSize val="0"/>
            </c:dLbl>
            <c:dLbl>
              <c:idx val="6"/>
              <c:tx>
                <c:rich>
                  <a:bodyPr/>
                  <a:lstStyle/>
                  <a:p>
                    <a:r>
                      <a:t>549.0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Edgewell Banana Boat After Sun After Sun Adults Cosmetics Gel 0 - 5 230Ml</c:v>
                </c:pt>
                <c:pt idx="1">
                  <c:v>Edgewell Hawaiian Tropic After Sun After Sun Adults Cosmetics Gel 0 - 5 240Ml</c:v>
                </c:pt>
                <c:pt idx="2">
                  <c:v>Beiersdorf Eucerin Sunscreen Adults Derma Gel 50+ 50Ml</c:v>
                </c:pt>
                <c:pt idx="3">
                  <c:v>Beiersdorf Nivea Sunscreen Adults Cosmetics Gel 50+ 200Ml</c:v>
                </c:pt>
                <c:pt idx="4">
                  <c:v>Beiersdorf Nivea Sunscreen Kids Cosmetics Gel 50+ 150Ml</c:v>
                </c:pt>
                <c:pt idx="5">
                  <c:v>Isdin Isdin Sunscreen Adults Derma Gel 50+ 250Ml</c:v>
                </c:pt>
                <c:pt idx="6">
                  <c:v>L'Oreal La Roche-Posay Sunscreen Adults Derma Gel 50+ 50Ml</c:v>
                </c:pt>
              </c:strCache>
            </c:strRef>
          </c:cat>
          <c:val>
            <c:numRef>
              <c:f>Sheet1!$B$2:$B$8</c:f>
              <c:numCache>
                <c:formatCode>General</c:formatCode>
                <c:ptCount val="7"/>
                <c:pt idx="0">
                  <c:v>105.0</c:v>
                </c:pt>
                <c:pt idx="1">
                  <c:v>299.0</c:v>
                </c:pt>
                <c:pt idx="2">
                  <c:v>699.0</c:v>
                </c:pt>
                <c:pt idx="3">
                  <c:v>423.9</c:v>
                </c:pt>
                <c:pt idx="4">
                  <c:v>349.0</c:v>
                </c:pt>
                <c:pt idx="5">
                  <c:v>637.5</c:v>
                </c:pt>
                <c:pt idx="6">
                  <c:v>549.0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dLbl>
              <c:idx val="4"/>
              <c:tx>
                <c:rich>
                  <a:bodyPr/>
                  <a:lstStyle/>
                  <a:p>
                    <a:r>
                      <a:t>829.0</a:t>
                    </a:r>
                  </a:p>
                </c:rich>
              </c:tx>
              <c:showLegendKey val="0"/>
              <c:showVal val="1"/>
              <c:showCatName val="0"/>
              <c:showSerName val="0"/>
              <c:showPercent val="0"/>
              <c:showBubbleSize val="0"/>
            </c:dLbl>
            <c:dLbl>
              <c:idx val="5"/>
              <c:tx>
                <c:rich>
                  <a:bodyPr/>
                  <a:lstStyle/>
                  <a:p>
                    <a:r>
                      <a:t>326.0</a:t>
                    </a:r>
                  </a:p>
                </c:rich>
              </c:tx>
              <c:showLegendKey val="0"/>
              <c:showVal val="1"/>
              <c:showCatName val="0"/>
              <c:showSerName val="0"/>
              <c:showPercent val="0"/>
              <c:showBubbleSize val="0"/>
            </c:dLbl>
            <c:dLbl>
              <c:idx val="6"/>
              <c:tx>
                <c:rich>
                  <a:bodyPr/>
                  <a:lstStyle/>
                  <a:p>
                    <a:r>
                      <a:t>365.0</a:t>
                    </a:r>
                  </a:p>
                </c:rich>
              </c:tx>
              <c:showLegendKey val="0"/>
              <c:showVal val="1"/>
              <c:showCatName val="0"/>
              <c:showSerName val="0"/>
              <c:showPercent val="0"/>
              <c:showBubbleSize val="0"/>
            </c:dLbl>
            <c:dLbl>
              <c:idx val="7"/>
              <c:tx>
                <c:rich>
                  <a:bodyPr/>
                  <a:lstStyle/>
                  <a:p>
                    <a:r>
                      <a:t>600.0</a:t>
                    </a:r>
                  </a:p>
                </c:rich>
              </c:tx>
              <c:showLegendKey val="0"/>
              <c:showVal val="1"/>
              <c:showCatName val="0"/>
              <c:showSerName val="0"/>
              <c:showPercent val="0"/>
              <c:showBubbleSize val="0"/>
            </c:dLbl>
            <c:dLbl>
              <c:idx val="8"/>
              <c:tx>
                <c:rich>
                  <a:bodyPr/>
                  <a:lstStyle/>
                  <a:p>
                    <a:r>
                      <a:t>604.0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pt idx="4">
                  <c:v>Beiersdorf Eucerin Sunscreen Adults Derma Spray Liquido 50 200Ml</c:v>
                </c:pt>
                <c:pt idx="5">
                  <c:v>Beiersdorf Nivea Sunscreen Adults Cosmetics Spray Liquido 50 200Ml</c:v>
                </c:pt>
                <c:pt idx="6">
                  <c:v>Beiersdorf Nivea Sunscreen Kids Cosmetics Spray Liquido 50+ 200Ml</c:v>
                </c:pt>
                <c:pt idx="7">
                  <c:v>Isdin Isdin Sunscreen Adults Derma Spray Liquido 50 100Ml</c:v>
                </c:pt>
                <c:pt idx="8">
                  <c:v>Others Fabricante Unif. Others Marca Unif. Tanning Adults Cosmetics Spray Liquido 0 - 5 177Ml</c:v>
                </c:pt>
              </c:strCache>
            </c:strRef>
          </c:cat>
          <c:val>
            <c:numRef>
              <c:f>Sheet1!$B$2:$B$10</c:f>
              <c:numCache>
                <c:formatCode>General</c:formatCode>
                <c:ptCount val="9"/>
                <c:pt idx="0">
                  <c:v>349.0</c:v>
                </c:pt>
                <c:pt idx="1">
                  <c:v>385.0</c:v>
                </c:pt>
                <c:pt idx="2">
                  <c:v>385.0</c:v>
                </c:pt>
                <c:pt idx="3">
                  <c:v>315.0</c:v>
                </c:pt>
                <c:pt idx="4">
                  <c:v>829.0</c:v>
                </c:pt>
                <c:pt idx="5">
                  <c:v>326.0</c:v>
                </c:pt>
                <c:pt idx="6">
                  <c:v>365.0</c:v>
                </c:pt>
                <c:pt idx="7">
                  <c:v>600.0</c:v>
                </c:pt>
                <c:pt idx="8">
                  <c:v>604.0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50+ 120Ml</c:v>
                </c:pt>
                <c:pt idx="7">
                  <c:v>Edgewell Hawaiian Tropic Ozono Sunscreen Adults Cosmetics Liquido 50+ 180Ml</c:v>
                </c:pt>
                <c:pt idx="8">
                  <c:v>Edgewell Hawaiian Tropic Ozono Sunscreen Adults Cosmetics Liquido 50+ 240Ml</c:v>
                </c:pt>
                <c:pt idx="9">
                  <c:v>Edgewell Hawaiian Tropic Ozono Sunscreen Adults Cosmetics Liquido 50+ 90Ml</c:v>
                </c:pt>
                <c:pt idx="10">
                  <c:v>Edgewell Hawaiian Tropic Sheer Touch Sunscreen Adults Cosmetics Liquido 30 - 49 60Ml</c:v>
                </c:pt>
              </c:strCache>
            </c:strRef>
          </c:cat>
          <c:val>
            <c:numRef>
              <c:f>Sheet1!$B$2:$B$12</c:f>
              <c:numCache>
                <c:formatCode>General</c:formatCode>
                <c:ptCount val="11"/>
                <c:pt idx="0">
                  <c:v>310.0</c:v>
                </c:pt>
                <c:pt idx="1">
                  <c:v>240.0</c:v>
                </c:pt>
                <c:pt idx="2">
                  <c:v>179.0</c:v>
                </c:pt>
                <c:pt idx="3">
                  <c:v>179.0</c:v>
                </c:pt>
                <c:pt idx="4">
                  <c:v>179.0</c:v>
                </c:pt>
                <c:pt idx="5">
                  <c:v>105.0</c:v>
                </c:pt>
                <c:pt idx="6">
                  <c:v>205.0</c:v>
                </c:pt>
                <c:pt idx="7">
                  <c:v>350.0</c:v>
                </c:pt>
                <c:pt idx="8">
                  <c:v>350.0</c:v>
                </c:pt>
                <c:pt idx="9">
                  <c:v>125.0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50+ 120Ml</c:v>
                </c:pt>
                <c:pt idx="7">
                  <c:v>Edgewell Hawaiian Tropic Ozono Sunscreen Adults Cosmetics Liquido 50+ 180Ml</c:v>
                </c:pt>
                <c:pt idx="8">
                  <c:v>Edgewell Hawaiian Tropic Ozono Sunscreen Adults Cosmetics Liquido 50+ 240Ml</c:v>
                </c:pt>
                <c:pt idx="9">
                  <c:v>Edgewell Hawaiian Tropic Ozono Sunscreen Adults Cosmetics Liquido 50+ 90Ml</c:v>
                </c:pt>
                <c:pt idx="10">
                  <c:v>Edgewell Hawaiian Tropic Sheer Touch Sunscreen Adults Cosmetics Liquido 30 - 49 60Ml</c:v>
                </c:pt>
              </c:strCache>
            </c:strRef>
          </c:cat>
          <c:val>
            <c:numRef>
              <c:f>Sheet1!$B$2:$B$12</c:f>
              <c:numCache>
                <c:formatCode>General</c:formatCode>
                <c:ptCount val="11"/>
                <c:pt idx="0">
                  <c:v>310.0</c:v>
                </c:pt>
                <c:pt idx="1">
                  <c:v>240.0</c:v>
                </c:pt>
                <c:pt idx="2">
                  <c:v>179.0</c:v>
                </c:pt>
                <c:pt idx="3">
                  <c:v>179.0</c:v>
                </c:pt>
                <c:pt idx="4">
                  <c:v>179.0</c:v>
                </c:pt>
                <c:pt idx="5">
                  <c:v>105.0</c:v>
                </c:pt>
                <c:pt idx="6">
                  <c:v>205.0</c:v>
                </c:pt>
                <c:pt idx="7">
                  <c:v>350.0</c:v>
                </c:pt>
                <c:pt idx="8">
                  <c:v>350.0</c:v>
                </c:pt>
                <c:pt idx="9">
                  <c:v>125.0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dLbl>
              <c:idx val="5"/>
              <c:tx>
                <c:rich>
                  <a:bodyPr/>
                  <a:lstStyle/>
                  <a:p>
                    <a:r>
                      <a:t>205.0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125.0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Edgewell Hawaiian Tropic Island Sport Sunscreen Adults Sport Liquido 50 60Ml</c:v>
                </c:pt>
                <c:pt idx="5">
                  <c:v>Edgewell Hawaiian Tropic Ozono Sunscreen Adults Cosmetics Liquido 50+ 120Ml</c:v>
                </c:pt>
                <c:pt idx="6">
                  <c:v>Edgewell Hawaiian Tropic Ozono Sunscreen Adults Cosmetics Liquido 50+ 180Ml</c:v>
                </c:pt>
                <c:pt idx="7">
                  <c:v>Edgewell Hawaiian Tropic Ozono Sunscreen Adults Cosmetics Liquido 50+ 240Ml</c:v>
                </c:pt>
                <c:pt idx="8">
                  <c:v>Edgewell Hawaiian Tropic Ozono Sunscreen Adults Cosmetics Liquido 50+ 90Ml</c:v>
                </c:pt>
                <c:pt idx="9">
                  <c:v>Edgewell Hawaiian Tropic Sheer Touch Sunscreen Adults Cosmetics Liquido 30 - 49 60Ml</c:v>
                </c:pt>
              </c:strCache>
            </c:strRef>
          </c:cat>
          <c:val>
            <c:numRef>
              <c:f>Sheet1!$B$2:$B$11</c:f>
              <c:numCache>
                <c:formatCode>General</c:formatCode>
                <c:ptCount val="10"/>
                <c:pt idx="0">
                  <c:v>310.0</c:v>
                </c:pt>
                <c:pt idx="1">
                  <c:v>179.0</c:v>
                </c:pt>
                <c:pt idx="2">
                  <c:v>179.0</c:v>
                </c:pt>
                <c:pt idx="3">
                  <c:v>179.0</c:v>
                </c:pt>
                <c:pt idx="4">
                  <c:v>105.0</c:v>
                </c:pt>
                <c:pt idx="5">
                  <c:v>205.0</c:v>
                </c:pt>
                <c:pt idx="6">
                  <c:v>350.0</c:v>
                </c:pt>
                <c:pt idx="7">
                  <c:v>350.0</c:v>
                </c:pt>
                <c:pt idx="8">
                  <c:v>125.0</c:v>
                </c:pt>
                <c:pt idx="9">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50+ 120Ml</c:v>
                </c:pt>
                <c:pt idx="7">
                  <c:v>Edgewell Hawaiian Tropic Ozono Sunscreen Adults Cosmetics Liquido 50+ 180Ml</c:v>
                </c:pt>
                <c:pt idx="8">
                  <c:v>Edgewell Hawaiian Tropic Ozono Sunscreen Adults Cosmetics Liquido 50+ 240Ml</c:v>
                </c:pt>
                <c:pt idx="9">
                  <c:v>Edgewell Hawaiian Tropic Ozono Sunscreen Adults Cosmetics Liquido 50+ 90Ml</c:v>
                </c:pt>
                <c:pt idx="10">
                  <c:v>Edgewell Hawaiian Tropic Sheer Touch Sunscreen Adults Cosmetics Liquido 30 - 49 60Ml</c:v>
                </c:pt>
              </c:strCache>
            </c:strRef>
          </c:cat>
          <c:val>
            <c:numRef>
              <c:f>Sheet1!$B$2:$B$12</c:f>
              <c:numCache>
                <c:formatCode>General</c:formatCode>
                <c:ptCount val="11"/>
                <c:pt idx="0">
                  <c:v>310.0</c:v>
                </c:pt>
                <c:pt idx="1">
                  <c:v>240.0</c:v>
                </c:pt>
                <c:pt idx="2">
                  <c:v>179.0</c:v>
                </c:pt>
                <c:pt idx="3">
                  <c:v>179.0</c:v>
                </c:pt>
                <c:pt idx="4">
                  <c:v>179.0</c:v>
                </c:pt>
                <c:pt idx="5">
                  <c:v>105.0</c:v>
                </c:pt>
                <c:pt idx="6">
                  <c:v>205.0</c:v>
                </c:pt>
                <c:pt idx="7">
                  <c:v>350.0</c:v>
                </c:pt>
                <c:pt idx="8">
                  <c:v>350.0</c:v>
                </c:pt>
                <c:pt idx="9">
                  <c:v>125.0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dLbl>
              <c:idx val="5"/>
              <c:tx>
                <c:rich>
                  <a:bodyPr/>
                  <a:lstStyle/>
                  <a:p>
                    <a:r>
                      <a:t>205.0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Edgewell Hawaiian Tropic Island Sport Sunscreen Adults Sport Liquido 50 60Ml</c:v>
                </c:pt>
                <c:pt idx="5">
                  <c:v>Edgewell Hawaiian Tropic Ozono Sunscreen Adults Cosmetics Liquido 50+ 120Ml</c:v>
                </c:pt>
                <c:pt idx="6">
                  <c:v>Edgewell Hawaiian Tropic Ozono Sunscreen Adults Cosmetics Liquido 50+ 240Ml</c:v>
                </c:pt>
                <c:pt idx="7">
                  <c:v>Edgewell Hawaiian Tropic Ozono Sunscreen Adults Cosmetics Liquido 50+ 90Ml</c:v>
                </c:pt>
                <c:pt idx="8">
                  <c:v>Edgewell Hawaiian Tropic Sheer Touch Sunscreen Adults Cosmetics Liquido 30 - 49 60Ml</c:v>
                </c:pt>
              </c:strCache>
            </c:strRef>
          </c:cat>
          <c:val>
            <c:numRef>
              <c:f>Sheet1!$B$2:$B$10</c:f>
              <c:numCache>
                <c:formatCode>General</c:formatCode>
                <c:ptCount val="9"/>
                <c:pt idx="0">
                  <c:v>310.0</c:v>
                </c:pt>
                <c:pt idx="1">
                  <c:v>179.0</c:v>
                </c:pt>
                <c:pt idx="2">
                  <c:v>179.0</c:v>
                </c:pt>
                <c:pt idx="3">
                  <c:v>179.0</c:v>
                </c:pt>
                <c:pt idx="4">
                  <c:v>105.0</c:v>
                </c:pt>
                <c:pt idx="5">
                  <c:v>205.0</c:v>
                </c:pt>
                <c:pt idx="6">
                  <c:v>350.0</c:v>
                </c:pt>
                <c:pt idx="7">
                  <c:v>125.0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strCache>
            </c:strRef>
          </c:cat>
          <c:val>
            <c:numRef>
              <c:f>Sheet1!$B$2:$B$4</c:f>
              <c:numCache>
                <c:formatCode>General</c:formatCode>
                <c:ptCount val="3"/>
                <c:pt idx="0">
                  <c:v>349.0</c:v>
                </c:pt>
                <c:pt idx="1">
                  <c:v>385.0</c:v>
                </c:pt>
                <c:pt idx="2">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50+ 120Ml</c:v>
                </c:pt>
                <c:pt idx="7">
                  <c:v>Edgewell Hawaiian Tropic Ozono Sunscreen Adults Cosmetics Liquido 50+ 180Ml</c:v>
                </c:pt>
                <c:pt idx="8">
                  <c:v>Edgewell Hawaiian Tropic Ozono Sunscreen Adults Cosmetics Liquido 50+ 240Ml</c:v>
                </c:pt>
                <c:pt idx="9">
                  <c:v>Edgewell Hawaiian Tropic Ozono Sunscreen Adults Cosmetics Liquido 50+ 90Ml</c:v>
                </c:pt>
                <c:pt idx="10">
                  <c:v>Edgewell Hawaiian Tropic Sheer Touch Sunscreen Adults Cosmetics Liquido 30 - 49 60Ml</c:v>
                </c:pt>
              </c:strCache>
            </c:strRef>
          </c:cat>
          <c:val>
            <c:numRef>
              <c:f>Sheet1!$B$2:$B$12</c:f>
              <c:numCache>
                <c:formatCode>General</c:formatCode>
                <c:ptCount val="11"/>
                <c:pt idx="0">
                  <c:v>310.0</c:v>
                </c:pt>
                <c:pt idx="1">
                  <c:v>240.0</c:v>
                </c:pt>
                <c:pt idx="2">
                  <c:v>179.0</c:v>
                </c:pt>
                <c:pt idx="3">
                  <c:v>179.0</c:v>
                </c:pt>
                <c:pt idx="4">
                  <c:v>179.0</c:v>
                </c:pt>
                <c:pt idx="5">
                  <c:v>105.0</c:v>
                </c:pt>
                <c:pt idx="6">
                  <c:v>205.0</c:v>
                </c:pt>
                <c:pt idx="7">
                  <c:v>350.0</c:v>
                </c:pt>
                <c:pt idx="8">
                  <c:v>350.0</c:v>
                </c:pt>
                <c:pt idx="9">
                  <c:v>125.0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50+ 120Ml</c:v>
                </c:pt>
                <c:pt idx="7">
                  <c:v>Edgewell Hawaiian Tropic Ozono Sunscreen Adults Cosmetics Liquido 50+ 180Ml</c:v>
                </c:pt>
                <c:pt idx="8">
                  <c:v>Edgewell Hawaiian Tropic Ozono Sunscreen Adults Cosmetics Liquido 50+ 240Ml</c:v>
                </c:pt>
                <c:pt idx="9">
                  <c:v>Edgewell Hawaiian Tropic Ozono Sunscreen Adults Cosmetics Liquido 50+ 90Ml</c:v>
                </c:pt>
                <c:pt idx="10">
                  <c:v>Edgewell Hawaiian Tropic Sheer Touch Sunscreen Adults Cosmetics Liquido 30 - 49 60Ml</c:v>
                </c:pt>
              </c:strCache>
            </c:strRef>
          </c:cat>
          <c:val>
            <c:numRef>
              <c:f>Sheet1!$B$2:$B$12</c:f>
              <c:numCache>
                <c:formatCode>General</c:formatCode>
                <c:ptCount val="11"/>
                <c:pt idx="0">
                  <c:v>310.0</c:v>
                </c:pt>
                <c:pt idx="1">
                  <c:v>240.0</c:v>
                </c:pt>
                <c:pt idx="2">
                  <c:v>179.0</c:v>
                </c:pt>
                <c:pt idx="3">
                  <c:v>179.0</c:v>
                </c:pt>
                <c:pt idx="4">
                  <c:v>179.0</c:v>
                </c:pt>
                <c:pt idx="5">
                  <c:v>105.0</c:v>
                </c:pt>
                <c:pt idx="6">
                  <c:v>205.0</c:v>
                </c:pt>
                <c:pt idx="7">
                  <c:v>350.0</c:v>
                </c:pt>
                <c:pt idx="8">
                  <c:v>350.0</c:v>
                </c:pt>
                <c:pt idx="9">
                  <c:v>125.0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50+ 120Ml</c:v>
                </c:pt>
                <c:pt idx="7">
                  <c:v>Edgewell Hawaiian Tropic Ozono Sunscreen Adults Cosmetics Liquido 50+ 180Ml</c:v>
                </c:pt>
                <c:pt idx="8">
                  <c:v>Edgewell Hawaiian Tropic Ozono Sunscreen Adults Cosmetics Liquido 50+ 240Ml</c:v>
                </c:pt>
                <c:pt idx="9">
                  <c:v>Edgewell Hawaiian Tropic Ozono Sunscreen Adults Cosmetics Liquido 50+ 90Ml</c:v>
                </c:pt>
                <c:pt idx="10">
                  <c:v>Edgewell Hawaiian Tropic Sheer Touch Sunscreen Adults Cosmetics Liquido 30 - 49 60Ml</c:v>
                </c:pt>
              </c:strCache>
            </c:strRef>
          </c:cat>
          <c:val>
            <c:numRef>
              <c:f>Sheet1!$B$2:$B$12</c:f>
              <c:numCache>
                <c:formatCode>General</c:formatCode>
                <c:ptCount val="11"/>
                <c:pt idx="0">
                  <c:v>310.0</c:v>
                </c:pt>
                <c:pt idx="1">
                  <c:v>240.0</c:v>
                </c:pt>
                <c:pt idx="2">
                  <c:v>179.0</c:v>
                </c:pt>
                <c:pt idx="3">
                  <c:v>179.0</c:v>
                </c:pt>
                <c:pt idx="4">
                  <c:v>179.0</c:v>
                </c:pt>
                <c:pt idx="5">
                  <c:v>105.0</c:v>
                </c:pt>
                <c:pt idx="6">
                  <c:v>205.0</c:v>
                </c:pt>
                <c:pt idx="7">
                  <c:v>350.0</c:v>
                </c:pt>
                <c:pt idx="8">
                  <c:v>350.0</c:v>
                </c:pt>
                <c:pt idx="9">
                  <c:v>125.0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50+ 120Ml</c:v>
                </c:pt>
                <c:pt idx="7">
                  <c:v>Edgewell Hawaiian Tropic Ozono Sunscreen Adults Cosmetics Liquido 50+ 180Ml</c:v>
                </c:pt>
                <c:pt idx="8">
                  <c:v>Edgewell Hawaiian Tropic Ozono Sunscreen Adults Cosmetics Liquido 50+ 240Ml</c:v>
                </c:pt>
                <c:pt idx="9">
                  <c:v>Edgewell Hawaiian Tropic Ozono Sunscreen Adults Cosmetics Liquido 50+ 90Ml</c:v>
                </c:pt>
                <c:pt idx="10">
                  <c:v>Edgewell Hawaiian Tropic Sheer Touch Sunscreen Adults Cosmetics Liquido 30 - 49 60Ml</c:v>
                </c:pt>
              </c:strCache>
            </c:strRef>
          </c:cat>
          <c:val>
            <c:numRef>
              <c:f>Sheet1!$B$2:$B$12</c:f>
              <c:numCache>
                <c:formatCode>General</c:formatCode>
                <c:ptCount val="11"/>
                <c:pt idx="0">
                  <c:v>310.0</c:v>
                </c:pt>
                <c:pt idx="1">
                  <c:v>240.0</c:v>
                </c:pt>
                <c:pt idx="2">
                  <c:v>179.0</c:v>
                </c:pt>
                <c:pt idx="3">
                  <c:v>179.0</c:v>
                </c:pt>
                <c:pt idx="4">
                  <c:v>179.0</c:v>
                </c:pt>
                <c:pt idx="5">
                  <c:v>105.0</c:v>
                </c:pt>
                <c:pt idx="6">
                  <c:v>205.0</c:v>
                </c:pt>
                <c:pt idx="7">
                  <c:v>350.0</c:v>
                </c:pt>
                <c:pt idx="8">
                  <c:v>350.0</c:v>
                </c:pt>
                <c:pt idx="9">
                  <c:v>125.0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299.0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Edgewell Banana Boat Aqua Protect Sunscreen Adults Cosmetics Crema 50+ 236Ml</c:v>
                </c:pt>
                <c:pt idx="1">
                  <c:v>Edgewell Banana Boat Aqua Protect Sunscreen Adults Sport Crema 50+ 236Ml</c:v>
                </c:pt>
                <c:pt idx="2">
                  <c:v>Edgewell Banana Boat Kids Sport Sunscreen Kids Cosmetics Crema 50 180Ml</c:v>
                </c:pt>
                <c:pt idx="3">
                  <c:v>Edgewell Hawaiian Tropic Carrot Tanning Adults Cosmetics Crema 10 - 14 240Ml</c:v>
                </c:pt>
                <c:pt idx="4">
                  <c:v>Edgewell Hawaiian Tropic Other Sunscreen Adults Cosmetics Crema 50+ 240Ml</c:v>
                </c:pt>
                <c:pt idx="5">
                  <c:v>Edgewell Hawaiian Tropic Sheer Touch Sunscreen Adults Cosmetics Crema 50 120Ml</c:v>
                </c:pt>
              </c:strCache>
            </c:strRef>
          </c:cat>
          <c:val>
            <c:numRef>
              <c:f>Sheet1!$B$2:$B$7</c:f>
              <c:numCache>
                <c:formatCode>General</c:formatCode>
                <c:ptCount val="6"/>
                <c:pt idx="0">
                  <c:v>305.0</c:v>
                </c:pt>
                <c:pt idx="1">
                  <c:v>305.0</c:v>
                </c:pt>
                <c:pt idx="2">
                  <c:v>305.0</c:v>
                </c:pt>
                <c:pt idx="3">
                  <c:v>299.0</c:v>
                </c:pt>
                <c:pt idx="4">
                  <c:v>350.0</c:v>
                </c:pt>
                <c:pt idx="5">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50+ 180Ml</c:v>
                </c:pt>
                <c:pt idx="7">
                  <c:v>Edgewell Hawaiian Tropic Ozono Sunscreen Adults Cosmetics Liquido 50+ 240Ml</c:v>
                </c:pt>
                <c:pt idx="8">
                  <c:v>Edgewell Hawaiian Tropic Sheer Touch Sunscreen Adults Cosmetics Liquido 30 - 49 60Ml</c:v>
                </c:pt>
              </c:strCache>
            </c:strRef>
          </c:cat>
          <c:val>
            <c:numRef>
              <c:f>Sheet1!$B$2:$B$10</c:f>
              <c:numCache>
                <c:formatCode>General</c:formatCode>
                <c:ptCount val="9"/>
                <c:pt idx="0">
                  <c:v>310.0</c:v>
                </c:pt>
                <c:pt idx="1">
                  <c:v>240.0</c:v>
                </c:pt>
                <c:pt idx="2">
                  <c:v>179.0</c:v>
                </c:pt>
                <c:pt idx="3">
                  <c:v>179.0</c:v>
                </c:pt>
                <c:pt idx="4">
                  <c:v>179.0</c:v>
                </c:pt>
                <c:pt idx="5">
                  <c:v>105.0</c:v>
                </c:pt>
                <c:pt idx="6">
                  <c:v>350.0</c:v>
                </c:pt>
                <c:pt idx="7">
                  <c:v>350.0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240.0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179.0</a:t>
                    </a:r>
                  </a:p>
                </c:rich>
              </c:tx>
              <c:showLegendKey val="0"/>
              <c:showVal val="1"/>
              <c:showCatName val="0"/>
              <c:showSerName val="0"/>
              <c:showPercent val="0"/>
              <c:showBubbleSize val="0"/>
            </c:dLbl>
            <c:dLbl>
              <c:idx val="5"/>
              <c:tx>
                <c:rich>
                  <a:bodyPr/>
                  <a:lstStyle/>
                  <a:p>
                    <a:r>
                      <a:t>105.0</a:t>
                    </a:r>
                  </a:p>
                </c:rich>
              </c:tx>
              <c:showLegendKey val="0"/>
              <c:showVal val="1"/>
              <c:showCatName val="0"/>
              <c:showSerName val="0"/>
              <c:showPercent val="0"/>
              <c:showBubbleSize val="0"/>
            </c:dLbl>
            <c:dLbl>
              <c:idx val="6"/>
              <c:tx>
                <c:rich>
                  <a:bodyPr/>
                  <a:lstStyle/>
                  <a:p>
                    <a:r>
                      <a:t>205.0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350.0</a:t>
                    </a:r>
                  </a:p>
                </c:rich>
              </c:tx>
              <c:showLegendKey val="0"/>
              <c:showVal val="1"/>
              <c:showCatName val="0"/>
              <c:showSerName val="0"/>
              <c:showPercent val="0"/>
              <c:showBubbleSize val="0"/>
            </c:dLbl>
            <c:dLbl>
              <c:idx val="9"/>
              <c:tx>
                <c:rich>
                  <a:bodyPr/>
                  <a:lstStyle/>
                  <a:p>
                    <a:r>
                      <a:t>125.0</a:t>
                    </a:r>
                  </a:p>
                </c:rich>
              </c:tx>
              <c:showLegendKey val="0"/>
              <c:showVal val="1"/>
              <c:showCatName val="0"/>
              <c:showSerName val="0"/>
              <c:showPercent val="0"/>
              <c:showBubbleSize val="0"/>
            </c:dLbl>
            <c:dLbl>
              <c:idx val="1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Beauty Care Antioxidant Sunscreen Adults Cosmetics Liquido 15 - 19 100Ml</c:v>
                </c:pt>
                <c:pt idx="2">
                  <c:v>Edgewell Beauty Care Antioxidant Sunscreen Adults Cosmetics Liquido 50+ 50Ml</c:v>
                </c:pt>
                <c:pt idx="3">
                  <c:v>Edgewell Beauty Care Matte Sunscreen Adults Cosmetics Liquido 30 50Ml</c:v>
                </c:pt>
                <c:pt idx="4">
                  <c:v>Edgewell Beauty Care Sensitive Sunscreen Adults Cosmetics Liquido 50+ 50Ml</c:v>
                </c:pt>
                <c:pt idx="5">
                  <c:v>Edgewell Hawaiian Tropic Island Sport Sunscreen Adults Sport Liquido 50 60Ml</c:v>
                </c:pt>
                <c:pt idx="6">
                  <c:v>Edgewell Hawaiian Tropic Ozono Sunscreen Adults Cosmetics Liquido 50+ 120Ml</c:v>
                </c:pt>
                <c:pt idx="7">
                  <c:v>Edgewell Hawaiian Tropic Ozono Sunscreen Adults Cosmetics Liquido 50+ 180Ml</c:v>
                </c:pt>
                <c:pt idx="8">
                  <c:v>Edgewell Hawaiian Tropic Ozono Sunscreen Adults Cosmetics Liquido 50+ 240Ml</c:v>
                </c:pt>
                <c:pt idx="9">
                  <c:v>Edgewell Hawaiian Tropic Ozono Sunscreen Adults Cosmetics Liquido 50+ 90Ml</c:v>
                </c:pt>
                <c:pt idx="10">
                  <c:v>Edgewell Hawaiian Tropic Sheer Touch Sunscreen Adults Cosmetics Liquido 30 - 49 60Ml</c:v>
                </c:pt>
              </c:strCache>
            </c:strRef>
          </c:cat>
          <c:val>
            <c:numRef>
              <c:f>Sheet1!$B$2:$B$12</c:f>
              <c:numCache>
                <c:formatCode>General</c:formatCode>
                <c:ptCount val="11"/>
                <c:pt idx="0">
                  <c:v>310.0</c:v>
                </c:pt>
                <c:pt idx="1">
                  <c:v>240.0</c:v>
                </c:pt>
                <c:pt idx="2">
                  <c:v>179.0</c:v>
                </c:pt>
                <c:pt idx="3">
                  <c:v>179.0</c:v>
                </c:pt>
                <c:pt idx="4">
                  <c:v>179.0</c:v>
                </c:pt>
                <c:pt idx="5">
                  <c:v>105.0</c:v>
                </c:pt>
                <c:pt idx="6">
                  <c:v>205.0</c:v>
                </c:pt>
                <c:pt idx="7">
                  <c:v>350.0</c:v>
                </c:pt>
                <c:pt idx="8">
                  <c:v>350.0</c:v>
                </c:pt>
                <c:pt idx="9">
                  <c:v>125.0</c:v>
                </c:pt>
                <c:pt idx="1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dLbl>
              <c:idx val="5"/>
              <c:tx>
                <c:rich>
                  <a:bodyPr/>
                  <a:lstStyle/>
                  <a:p>
                    <a:r>
                      <a:t>205.0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125.0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Edgewell Hawaiian Tropic Island Sport Sunscreen Adults Sport Liquido 50 60Ml</c:v>
                </c:pt>
                <c:pt idx="5">
                  <c:v>Edgewell Hawaiian Tropic Ozono Sunscreen Adults Cosmetics Liquido 50+ 120Ml</c:v>
                </c:pt>
                <c:pt idx="6">
                  <c:v>Edgewell Hawaiian Tropic Ozono Sunscreen Adults Cosmetics Liquido 50+ 180Ml</c:v>
                </c:pt>
                <c:pt idx="7">
                  <c:v>Edgewell Hawaiian Tropic Ozono Sunscreen Adults Cosmetics Liquido 50+ 240Ml</c:v>
                </c:pt>
                <c:pt idx="8">
                  <c:v>Edgewell Hawaiian Tropic Ozono Sunscreen Adults Cosmetics Liquido 50+ 90Ml</c:v>
                </c:pt>
                <c:pt idx="9">
                  <c:v>Edgewell Hawaiian Tropic Sheer Touch Sunscreen Adults Cosmetics Liquido 30 - 49 60Ml</c:v>
                </c:pt>
              </c:strCache>
            </c:strRef>
          </c:cat>
          <c:val>
            <c:numRef>
              <c:f>Sheet1!$B$2:$B$11</c:f>
              <c:numCache>
                <c:formatCode>General</c:formatCode>
                <c:ptCount val="10"/>
                <c:pt idx="0">
                  <c:v>310.0</c:v>
                </c:pt>
                <c:pt idx="1">
                  <c:v>179.0</c:v>
                </c:pt>
                <c:pt idx="2">
                  <c:v>179.0</c:v>
                </c:pt>
                <c:pt idx="3">
                  <c:v>179.0</c:v>
                </c:pt>
                <c:pt idx="4">
                  <c:v>105.0</c:v>
                </c:pt>
                <c:pt idx="5">
                  <c:v>205.0</c:v>
                </c:pt>
                <c:pt idx="6">
                  <c:v>350.0</c:v>
                </c:pt>
                <c:pt idx="7">
                  <c:v>350.0</c:v>
                </c:pt>
                <c:pt idx="8">
                  <c:v>125.0</c:v>
                </c:pt>
                <c:pt idx="9">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dLbl>
              <c:idx val="5"/>
              <c:tx>
                <c:rich>
                  <a:bodyPr/>
                  <a:lstStyle/>
                  <a:p>
                    <a:r>
                      <a:t>205.0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125.0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Edgewell Hawaiian Tropic Island Sport Sunscreen Adults Sport Liquido 50 60Ml</c:v>
                </c:pt>
                <c:pt idx="5">
                  <c:v>Edgewell Hawaiian Tropic Ozono Sunscreen Adults Cosmetics Liquido 50+ 120Ml</c:v>
                </c:pt>
                <c:pt idx="6">
                  <c:v>Edgewell Hawaiian Tropic Ozono Sunscreen Adults Cosmetics Liquido 50+ 180Ml</c:v>
                </c:pt>
                <c:pt idx="7">
                  <c:v>Edgewell Hawaiian Tropic Ozono Sunscreen Adults Cosmetics Liquido 50+ 240Ml</c:v>
                </c:pt>
                <c:pt idx="8">
                  <c:v>Edgewell Hawaiian Tropic Ozono Sunscreen Adults Cosmetics Liquido 50+ 90Ml</c:v>
                </c:pt>
                <c:pt idx="9">
                  <c:v>Edgewell Hawaiian Tropic Sheer Touch Sunscreen Adults Cosmetics Liquido 30 - 49 60Ml</c:v>
                </c:pt>
              </c:strCache>
            </c:strRef>
          </c:cat>
          <c:val>
            <c:numRef>
              <c:f>Sheet1!$B$2:$B$11</c:f>
              <c:numCache>
                <c:formatCode>General</c:formatCode>
                <c:ptCount val="10"/>
                <c:pt idx="0">
                  <c:v>310.0</c:v>
                </c:pt>
                <c:pt idx="1">
                  <c:v>179.0</c:v>
                </c:pt>
                <c:pt idx="2">
                  <c:v>179.0</c:v>
                </c:pt>
                <c:pt idx="3">
                  <c:v>179.0</c:v>
                </c:pt>
                <c:pt idx="4">
                  <c:v>105.0</c:v>
                </c:pt>
                <c:pt idx="5">
                  <c:v>205.0</c:v>
                </c:pt>
                <c:pt idx="6">
                  <c:v>350.0</c:v>
                </c:pt>
                <c:pt idx="7">
                  <c:v>350.0</c:v>
                </c:pt>
                <c:pt idx="8">
                  <c:v>125.0</c:v>
                </c:pt>
                <c:pt idx="9">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strCache>
            </c:strRef>
          </c:cat>
          <c:val>
            <c:numRef>
              <c:f>Sheet1!$B$2:$B$4</c:f>
              <c:numCache>
                <c:formatCode>General</c:formatCode>
                <c:ptCount val="3"/>
                <c:pt idx="0">
                  <c:v>349.0</c:v>
                </c:pt>
                <c:pt idx="1">
                  <c:v>385.0</c:v>
                </c:pt>
                <c:pt idx="2">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dLbl>
              <c:idx val="5"/>
              <c:tx>
                <c:rich>
                  <a:bodyPr/>
                  <a:lstStyle/>
                  <a:p>
                    <a:r>
                      <a:t>205.0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350.0</a:t>
                    </a:r>
                  </a:p>
                </c:rich>
              </c:tx>
              <c:showLegendKey val="0"/>
              <c:showVal val="1"/>
              <c:showCatName val="0"/>
              <c:showSerName val="0"/>
              <c:showPercent val="0"/>
              <c:showBubbleSize val="0"/>
            </c:dLbl>
            <c:dLbl>
              <c:idx val="8"/>
              <c:tx>
                <c:rich>
                  <a:bodyPr/>
                  <a:lstStyle/>
                  <a:p>
                    <a:r>
                      <a:t>125.0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Edgewell Banana Boat Advanced Protection Sunscreen Adults Cosmetics Liquido 50+ 240Ml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Edgewell Hawaiian Tropic Island Sport Sunscreen Adults Sport Liquido 50 60Ml</c:v>
                </c:pt>
                <c:pt idx="5">
                  <c:v>Edgewell Hawaiian Tropic Ozono Sunscreen Adults Cosmetics Liquido 50+ 120Ml</c:v>
                </c:pt>
                <c:pt idx="6">
                  <c:v>Edgewell Hawaiian Tropic Ozono Sunscreen Adults Cosmetics Liquido 50+ 180Ml</c:v>
                </c:pt>
                <c:pt idx="7">
                  <c:v>Edgewell Hawaiian Tropic Ozono Sunscreen Adults Cosmetics Liquido 50+ 240Ml</c:v>
                </c:pt>
                <c:pt idx="8">
                  <c:v>Edgewell Hawaiian Tropic Ozono Sunscreen Adults Cosmetics Liquido 50+ 90Ml</c:v>
                </c:pt>
                <c:pt idx="9">
                  <c:v>Edgewell Hawaiian Tropic Sheer Touch Sunscreen Adults Cosmetics Liquido 30 - 49 60Ml</c:v>
                </c:pt>
              </c:strCache>
            </c:strRef>
          </c:cat>
          <c:val>
            <c:numRef>
              <c:f>Sheet1!$B$2:$B$11</c:f>
              <c:numCache>
                <c:formatCode>General</c:formatCode>
                <c:ptCount val="10"/>
                <c:pt idx="0">
                  <c:v>310.0</c:v>
                </c:pt>
                <c:pt idx="1">
                  <c:v>179.0</c:v>
                </c:pt>
                <c:pt idx="2">
                  <c:v>179.0</c:v>
                </c:pt>
                <c:pt idx="3">
                  <c:v>179.0</c:v>
                </c:pt>
                <c:pt idx="4">
                  <c:v>105.0</c:v>
                </c:pt>
                <c:pt idx="5">
                  <c:v>205.0</c:v>
                </c:pt>
                <c:pt idx="6">
                  <c:v>350.0</c:v>
                </c:pt>
                <c:pt idx="7">
                  <c:v>350.0</c:v>
                </c:pt>
                <c:pt idx="8">
                  <c:v>125.0</c:v>
                </c:pt>
                <c:pt idx="9">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Edgewell Banana Boat After Sun After Sun Adults Cosmetics Gel 0 - 5 230Ml</c:v>
                </c:pt>
                <c:pt idx="1">
                  <c:v>Edgewell Hawaiian Tropic After Sun After Sun Adults Cosmetics Gel 0 - 5 240Ml</c:v>
                </c:pt>
              </c:strCache>
            </c:strRef>
          </c:cat>
          <c:val>
            <c:numRef>
              <c:f>Sheet1!$B$2:$B$3</c:f>
              <c:numCache>
                <c:formatCode>General</c:formatCode>
                <c:ptCount val="2"/>
                <c:pt idx="0">
                  <c:v>105.0</c:v>
                </c:pt>
                <c:pt idx="1">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dLbl>
              <c:idx val="3"/>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pt idx="3">
                  <c:v>Edgewell Hawaiian Tropic Tanning Sunscreen Adults Cosmetics Spray Liquido 15 - 19 220Ml</c:v>
                </c:pt>
              </c:strCache>
            </c:strRef>
          </c:cat>
          <c:val>
            <c:numRef>
              <c:f>Sheet1!$B$2:$B$5</c:f>
              <c:numCache>
                <c:formatCode>General</c:formatCode>
                <c:ptCount val="4"/>
                <c:pt idx="0">
                  <c:v>349.0</c:v>
                </c:pt>
                <c:pt idx="1">
                  <c:v>385.0</c:v>
                </c:pt>
                <c:pt idx="2">
                  <c:v>385.0</c:v>
                </c:pt>
                <c:pt idx="3">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Sheet1!$A$2:$A$15</c:f>
              <c:strCache>
                <c:ptCount val="14"/>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strCache>
            </c:strRef>
          </c:cat>
          <c:val>
            <c:numRef>
              <c:f>Sheet1!$B$2:$B$15</c:f>
              <c:numCache>
                <c:formatCode>General</c:formatCode>
                <c:ptCount val="14"/>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105.0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125.0</a:t>
                    </a:r>
                  </a:p>
                </c:rich>
              </c:tx>
              <c:showLegendKey val="0"/>
              <c:showVal val="1"/>
              <c:showCatName val="0"/>
              <c:showSerName val="0"/>
              <c:showPercent val="0"/>
              <c:showBubbleSize val="0"/>
            </c:dLbl>
            <c:dLbl>
              <c:idx val="7"/>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Advanced Protection Sunscreen Adults Cosmetics Liquido 50+ 240Ml</c:v>
                </c:pt>
                <c:pt idx="1">
                  <c:v>Edgewell Beauty Care Antioxidant Sunscreen Adults Cosmetics Liquido 50+ 50Ml</c:v>
                </c:pt>
                <c:pt idx="2">
                  <c:v>Edgewell Beauty Care Sensitive Sunscreen Adults Cosmetics Liquido 50+ 50Ml</c:v>
                </c:pt>
                <c:pt idx="3">
                  <c:v>Edgewell Hawaiian Tropic Island Sport Sunscreen Adults Sport Liquido 50 60Ml</c:v>
                </c:pt>
                <c:pt idx="4">
                  <c:v>Edgewell Hawaiian Tropic Ozono Sunscreen Adults Cosmetics Liquido 50+ 120Ml</c:v>
                </c:pt>
                <c:pt idx="5">
                  <c:v>Edgewell Hawaiian Tropic Ozono Sunscreen Adults Cosmetics Liquido 50+ 240Ml</c:v>
                </c:pt>
                <c:pt idx="6">
                  <c:v>Edgewell Hawaiian Tropic Ozono Sunscreen Adults Cosmetics Liquido 50+ 90Ml</c:v>
                </c:pt>
                <c:pt idx="7">
                  <c:v>Edgewell Hawaiian Tropic Sheer Touch Sunscreen Adults Cosmetics Liquido 30 - 49 60Ml</c:v>
                </c:pt>
              </c:strCache>
            </c:strRef>
          </c:cat>
          <c:val>
            <c:numRef>
              <c:f>Sheet1!$B$2:$B$9</c:f>
              <c:numCache>
                <c:formatCode>General</c:formatCode>
                <c:ptCount val="8"/>
                <c:pt idx="0">
                  <c:v>310.0</c:v>
                </c:pt>
                <c:pt idx="1">
                  <c:v>179.0</c:v>
                </c:pt>
                <c:pt idx="2">
                  <c:v>179.0</c:v>
                </c:pt>
                <c:pt idx="3">
                  <c:v>105.0</c:v>
                </c:pt>
                <c:pt idx="4">
                  <c:v>205.0</c:v>
                </c:pt>
                <c:pt idx="5">
                  <c:v>350.0</c:v>
                </c:pt>
                <c:pt idx="6">
                  <c:v>125.0</c:v>
                </c:pt>
                <c:pt idx="7">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strCache>
            </c:strRef>
          </c:cat>
          <c:val>
            <c:numRef>
              <c:f>Sheet1!$B$2:$B$4</c:f>
              <c:numCache>
                <c:formatCode>General</c:formatCode>
                <c:ptCount val="3"/>
                <c:pt idx="0">
                  <c:v>349.0</c:v>
                </c:pt>
                <c:pt idx="1">
                  <c:v>385.0</c:v>
                </c:pt>
                <c:pt idx="2">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Hawaiian Tropic Other Sunscreen Adults Cosmetics Crema 50+ 240Ml</c:v>
                </c:pt>
                <c:pt idx="4">
                  <c:v>Edgewell Hawaiian Tropic Sheer Touch Sunscreen Adults Cosmetics Crema 50 120Ml</c:v>
                </c:pt>
              </c:strCache>
            </c:strRef>
          </c:cat>
          <c:val>
            <c:numRef>
              <c:f>Sheet1!$B$2:$B$6</c:f>
              <c:numCache>
                <c:formatCode>General</c:formatCode>
                <c:ptCount val="5"/>
                <c:pt idx="0">
                  <c:v>305.0</c:v>
                </c:pt>
                <c:pt idx="1">
                  <c:v>305.0</c:v>
                </c:pt>
                <c:pt idx="2">
                  <c:v>335.0</c:v>
                </c:pt>
                <c:pt idx="3">
                  <c:v>350.0</c:v>
                </c:pt>
                <c:pt idx="4">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350.0</a:t>
                    </a:r>
                  </a:p>
                </c:rich>
              </c:tx>
              <c:showLegendKey val="0"/>
              <c:showVal val="1"/>
              <c:showCatName val="0"/>
              <c:showSerName val="0"/>
              <c:showPercent val="0"/>
              <c:showBubbleSize val="0"/>
            </c:dLbl>
            <c:dLbl>
              <c:idx val="3"/>
              <c:tx>
                <c:rich>
                  <a:bodyPr/>
                  <a:lstStyle/>
                  <a:p>
                    <a:r>
                      <a:t>125.0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Banana Boat Advanced Protection Sunscreen Adults Cosmetics Liquido 50+ 240Ml</c:v>
                </c:pt>
                <c:pt idx="1">
                  <c:v>Edgewell Beauty Care Sensitive Sunscreen Adults Cosmetics Liquido 50+ 50Ml</c:v>
                </c:pt>
                <c:pt idx="2">
                  <c:v>Edgewell Hawaiian Tropic Ozono Sunscreen Adults Cosmetics Liquido 50+ 240Ml</c:v>
                </c:pt>
                <c:pt idx="3">
                  <c:v>Edgewell Hawaiian Tropic Ozono Sunscreen Adults Cosmetics Liquido 50+ 90Ml</c:v>
                </c:pt>
              </c:strCache>
            </c:strRef>
          </c:cat>
          <c:val>
            <c:numRef>
              <c:f>Sheet1!$B$2:$B$5</c:f>
              <c:numCache>
                <c:formatCode>General</c:formatCode>
                <c:ptCount val="4"/>
                <c:pt idx="0">
                  <c:v>310.0</c:v>
                </c:pt>
                <c:pt idx="1">
                  <c:v>179.0</c:v>
                </c:pt>
                <c:pt idx="2">
                  <c:v>350.0</c:v>
                </c:pt>
                <c:pt idx="3">
                  <c:v>125.0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305.0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335.0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299.0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Edgewell Banana Boat Aqua Protect Sunscreen Adults Cosmetics Crema 50+ 236Ml</c:v>
                </c:pt>
                <c:pt idx="1">
                  <c:v>Edgewell Banana Boat Aqua Protect Sunscreen Adults Sport Crema 50+ 236Ml</c:v>
                </c:pt>
                <c:pt idx="2">
                  <c:v>Edgewell Banana Boat Dry Balance Sunscreen Adults Sport Crema 50+ 180Ml</c:v>
                </c:pt>
                <c:pt idx="3">
                  <c:v>Edgewell Banana Boat Kids Sport Sunscreen Kids Cosmetics Crema 50 180Ml</c:v>
                </c:pt>
                <c:pt idx="4">
                  <c:v>Edgewell Hawaiian Tropic Carrot Tanning Adults Cosmetics Crema 10 - 14 240Ml</c:v>
                </c:pt>
                <c:pt idx="5">
                  <c:v>Edgewell Hawaiian Tropic Other Sunscreen Adults Cosmetics Crema 50+ 240Ml</c:v>
                </c:pt>
                <c:pt idx="6">
                  <c:v>Edgewell Hawaiian Tropic Sheer Touch Sunscreen Adults Cosmetics Crema 30 - 49 240Ml</c:v>
                </c:pt>
                <c:pt idx="7">
                  <c:v>Edgewell Hawaiian Tropic Sheer Touch Sunscreen Adults Cosmetics Crema 50 120Ml</c:v>
                </c:pt>
              </c:strCache>
            </c:strRef>
          </c:cat>
          <c:val>
            <c:numRef>
              <c:f>Sheet1!$B$2:$B$9</c:f>
              <c:numCache>
                <c:formatCode>General</c:formatCode>
                <c:ptCount val="8"/>
                <c:pt idx="0">
                  <c:v>305.0</c:v>
                </c:pt>
                <c:pt idx="1">
                  <c:v>305.0</c:v>
                </c:pt>
                <c:pt idx="2">
                  <c:v>335.0</c:v>
                </c:pt>
                <c:pt idx="3">
                  <c:v>305.0</c:v>
                </c:pt>
                <c:pt idx="4">
                  <c:v>299.0</c:v>
                </c:pt>
                <c:pt idx="5">
                  <c:v>350.0</c:v>
                </c:pt>
                <c:pt idx="6">
                  <c:v>299.0</c:v>
                </c:pt>
                <c:pt idx="7">
                  <c:v>205.0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dLbl>
              <c:idx val="4"/>
              <c:tx>
                <c:rich>
                  <a:bodyPr/>
                  <a:lstStyle/>
                  <a:p>
                    <a:r>
                      <a:t>105.0</a:t>
                    </a:r>
                  </a:p>
                </c:rich>
              </c:tx>
              <c:showLegendKey val="0"/>
              <c:showVal val="1"/>
              <c:showCatName val="0"/>
              <c:showSerName val="0"/>
              <c:showPercent val="0"/>
              <c:showBubbleSize val="0"/>
            </c:dLbl>
            <c:dLbl>
              <c:idx val="5"/>
              <c:tx>
                <c:rich>
                  <a:bodyPr/>
                  <a:lstStyle/>
                  <a:p>
                    <a:r>
                      <a:t>205.0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Banana Boat Advanced Protection Sunscreen Adults Cosmetics Liquido 50+ 240Ml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pt idx="4">
                  <c:v>Edgewell Hawaiian Tropic Island Sport Sunscreen Adults Sport Liquido 50 60Ml</c:v>
                </c:pt>
                <c:pt idx="5">
                  <c:v>Edgewell Hawaiian Tropic Ozono Sunscreen Adults Cosmetics Liquido 50+ 120Ml</c:v>
                </c:pt>
                <c:pt idx="6">
                  <c:v>Edgewell Hawaiian Tropic Ozono Sunscreen Adults Cosmetics Liquido 50+ 240Ml</c:v>
                </c:pt>
                <c:pt idx="7">
                  <c:v>Edgewell Hawaiian Tropic Ozono Sunscreen Adults Cosmetics Liquido 50+ 90Ml</c:v>
                </c:pt>
                <c:pt idx="8">
                  <c:v>Edgewell Hawaiian Tropic Sheer Touch Sunscreen Adults Cosmetics Liquido 30 - 49 60Ml</c:v>
                </c:pt>
              </c:strCache>
            </c:strRef>
          </c:cat>
          <c:val>
            <c:numRef>
              <c:f>Sheet1!$B$2:$B$10</c:f>
              <c:numCache>
                <c:formatCode>General</c:formatCode>
                <c:ptCount val="9"/>
                <c:pt idx="0">
                  <c:v>310.0</c:v>
                </c:pt>
                <c:pt idx="1">
                  <c:v>179.0</c:v>
                </c:pt>
                <c:pt idx="2">
                  <c:v>179.0</c:v>
                </c:pt>
                <c:pt idx="3">
                  <c:v>179.0</c:v>
                </c:pt>
                <c:pt idx="4">
                  <c:v>105.0</c:v>
                </c:pt>
                <c:pt idx="5">
                  <c:v>205.0</c:v>
                </c:pt>
                <c:pt idx="6">
                  <c:v>350.0</c:v>
                </c:pt>
                <c:pt idx="7">
                  <c:v>125.0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349.0</a:t>
                    </a:r>
                  </a:p>
                </c:rich>
              </c:tx>
              <c:showLegendKey val="0"/>
              <c:showVal val="1"/>
              <c:showCatName val="0"/>
              <c:showSerName val="0"/>
              <c:showPercent val="0"/>
              <c:showBubbleSize val="0"/>
            </c:dLbl>
            <c:dLbl>
              <c:idx val="1"/>
              <c:tx>
                <c:rich>
                  <a:bodyPr/>
                  <a:lstStyle/>
                  <a:p>
                    <a:r>
                      <a:t>385.0</a:t>
                    </a:r>
                  </a:p>
                </c:rich>
              </c:tx>
              <c:showLegendKey val="0"/>
              <c:showVal val="1"/>
              <c:showCatName val="0"/>
              <c:showSerName val="0"/>
              <c:showPercent val="0"/>
              <c:showBubbleSize val="0"/>
            </c:dLbl>
            <c:dLbl>
              <c:idx val="2"/>
              <c:tx>
                <c:rich>
                  <a:bodyPr/>
                  <a:lstStyle/>
                  <a:p>
                    <a:r>
                      <a:t>385.0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Banana Boat Aqua Protect Sunscreen Adults Cosmetics Spray Liquido 50+ 170Ml</c:v>
                </c:pt>
                <c:pt idx="1">
                  <c:v>Edgewell Banana Boat Dry Balance Sunscreen Adults Sport Spray Liquido 50 220Ml</c:v>
                </c:pt>
                <c:pt idx="2">
                  <c:v>Edgewell Hawaiian Tropic Ozono Sunscreen Adults Cosmetics Spray Liquido 50+ 180Ml</c:v>
                </c:pt>
              </c:strCache>
            </c:strRef>
          </c:cat>
          <c:val>
            <c:numRef>
              <c:f>Sheet1!$B$2:$B$4</c:f>
              <c:numCache>
                <c:formatCode>General</c:formatCode>
                <c:ptCount val="3"/>
                <c:pt idx="0">
                  <c:v>349.0</c:v>
                </c:pt>
                <c:pt idx="1">
                  <c:v>385.0</c:v>
                </c:pt>
                <c:pt idx="2">
                  <c:v>385.0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105.0</a:t>
                    </a:r>
                  </a:p>
                </c:rich>
              </c:tx>
              <c:showLegendKey val="0"/>
              <c:showVal val="1"/>
              <c:showCatName val="0"/>
              <c:showSerName val="0"/>
              <c:showPercent val="0"/>
              <c:showBubbleSize val="0"/>
            </c:dLbl>
            <c:dLbl>
              <c:idx val="2"/>
              <c:tx>
                <c:rich>
                  <a:bodyPr/>
                  <a:lstStyle/>
                  <a:p>
                    <a:r>
                      <a:t>305.0</a:t>
                    </a:r>
                  </a:p>
                </c:rich>
              </c:tx>
              <c:showLegendKey val="0"/>
              <c:showVal val="1"/>
              <c:showCatName val="0"/>
              <c:showSerName val="0"/>
              <c:showPercent val="0"/>
              <c:showBubbleSize val="0"/>
            </c:dLbl>
            <c:dLbl>
              <c:idx val="3"/>
              <c:tx>
                <c:rich>
                  <a:bodyPr/>
                  <a:lstStyle/>
                  <a:p>
                    <a:r>
                      <a:t>349.0</a:t>
                    </a:r>
                  </a:p>
                </c:rich>
              </c:tx>
              <c:showLegendKey val="0"/>
              <c:showVal val="1"/>
              <c:showCatName val="0"/>
              <c:showSerName val="0"/>
              <c:showPercent val="0"/>
              <c:showBubbleSize val="0"/>
            </c:dLbl>
            <c:dLbl>
              <c:idx val="4"/>
              <c:tx>
                <c:rich>
                  <a:bodyPr/>
                  <a:lstStyle/>
                  <a:p>
                    <a:r>
                      <a:t>305.0</a:t>
                    </a:r>
                  </a:p>
                </c:rich>
              </c:tx>
              <c:showLegendKey val="0"/>
              <c:showVal val="1"/>
              <c:showCatName val="0"/>
              <c:showSerName val="0"/>
              <c:showPercent val="0"/>
              <c:showBubbleSize val="0"/>
            </c:dLbl>
            <c:dLbl>
              <c:idx val="5"/>
              <c:tx>
                <c:rich>
                  <a:bodyPr/>
                  <a:lstStyle/>
                  <a:p>
                    <a:r>
                      <a:t>367.5</a:t>
                    </a:r>
                  </a:p>
                </c:rich>
              </c:tx>
              <c:showLegendKey val="0"/>
              <c:showVal val="1"/>
              <c:showCatName val="0"/>
              <c:showSerName val="0"/>
              <c:showPercent val="0"/>
              <c:showBubbleSize val="0"/>
            </c:dLbl>
            <c:dLbl>
              <c:idx val="6"/>
              <c:tx>
                <c:rich>
                  <a:bodyPr/>
                  <a:lstStyle/>
                  <a:p>
                    <a:r>
                      <a:t>305.0</a:t>
                    </a:r>
                  </a:p>
                </c:rich>
              </c:tx>
              <c:showLegendKey val="0"/>
              <c:showVal val="1"/>
              <c:showCatName val="0"/>
              <c:showSerName val="0"/>
              <c:showPercent val="0"/>
              <c:showBubbleSize val="0"/>
            </c:dLbl>
            <c:dLbl>
              <c:idx val="7"/>
              <c:tx>
                <c:rich>
                  <a:bodyPr/>
                  <a:lstStyle/>
                  <a:p>
                    <a:r>
                      <a:t>249.0</a:t>
                    </a:r>
                  </a:p>
                </c:rich>
              </c:tx>
              <c:showLegendKey val="0"/>
              <c:showVal val="1"/>
              <c:showCatName val="0"/>
              <c:showSerName val="0"/>
              <c:showPercent val="0"/>
              <c:showBubbleSize val="0"/>
            </c:dLbl>
            <c:dLbl>
              <c:idx val="8"/>
              <c:tx>
                <c:rich>
                  <a:bodyPr/>
                  <a:lstStyle/>
                  <a:p>
                    <a:r>
                      <a:t>335.0</a:t>
                    </a:r>
                  </a:p>
                </c:rich>
              </c:tx>
              <c:showLegendKey val="0"/>
              <c:showVal val="1"/>
              <c:showCatName val="0"/>
              <c:showSerName val="0"/>
              <c:showPercent val="0"/>
              <c:showBubbleSize val="0"/>
            </c:dLbl>
            <c:dLbl>
              <c:idx val="9"/>
              <c:tx>
                <c:rich>
                  <a:bodyPr/>
                  <a:lstStyle/>
                  <a:p>
                    <a:r>
                      <a:t>385.0</a:t>
                    </a:r>
                  </a:p>
                </c:rich>
              </c:tx>
              <c:showLegendKey val="0"/>
              <c:showVal val="1"/>
              <c:showCatName val="0"/>
              <c:showSerName val="0"/>
              <c:showPercent val="0"/>
              <c:showBubbleSize val="0"/>
            </c:dLbl>
            <c:dLbl>
              <c:idx val="10"/>
              <c:tx>
                <c:rich>
                  <a:bodyPr/>
                  <a:lstStyle/>
                  <a:p>
                    <a:r>
                      <a:t>305.0</a:t>
                    </a:r>
                  </a:p>
                </c:rich>
              </c:tx>
              <c:showLegendKey val="0"/>
              <c:showVal val="1"/>
              <c:showCatName val="0"/>
              <c:showSerName val="0"/>
              <c:showPercent val="0"/>
              <c:showBubbleSize val="0"/>
            </c:dLbl>
            <c:dLbl>
              <c:idx val="11"/>
              <c:tx>
                <c:rich>
                  <a:bodyPr/>
                  <a:lstStyle/>
                  <a:p>
                    <a:r>
                      <a:t>310.0</a:t>
                    </a:r>
                  </a:p>
                </c:rich>
              </c:tx>
              <c:showLegendKey val="0"/>
              <c:showVal val="1"/>
              <c:showCatName val="0"/>
              <c:showSerName val="0"/>
              <c:showPercent val="0"/>
              <c:showBubbleSize val="0"/>
            </c:dLbl>
            <c:dLbl>
              <c:idx val="12"/>
              <c:tx>
                <c:rich>
                  <a:bodyPr/>
                  <a:lstStyle/>
                  <a:p>
                    <a:r>
                      <a:t>249.0</a:t>
                    </a:r>
                  </a:p>
                </c:rich>
              </c:tx>
              <c:showLegendKey val="0"/>
              <c:showVal val="1"/>
              <c:showCatName val="0"/>
              <c:showSerName val="0"/>
              <c:showPercent val="0"/>
              <c:showBubbleSize val="0"/>
            </c:dLbl>
            <c:dLbl>
              <c:idx val="13"/>
              <c:tx>
                <c:rich>
                  <a:bodyPr/>
                  <a:lstStyle/>
                  <a:p>
                    <a:r>
                      <a:t>242.0</a:t>
                    </a:r>
                  </a:p>
                </c:rich>
              </c:tx>
              <c:showLegendKey val="0"/>
              <c:showVal val="1"/>
              <c:showCatName val="0"/>
              <c:showSerName val="0"/>
              <c:showPercent val="0"/>
              <c:showBubbleSize val="0"/>
            </c:dLbl>
            <c:dLbl>
              <c:idx val="14"/>
              <c:tx>
                <c:rich>
                  <a:bodyPr/>
                  <a:lstStyle/>
                  <a:p>
                    <a:r>
                      <a:t>279.0</a:t>
                    </a:r>
                  </a:p>
                </c:rich>
              </c:tx>
              <c:showLegendKey val="0"/>
              <c:showVal val="1"/>
              <c:showCatName val="0"/>
              <c:showSerName val="0"/>
              <c:showPercent val="0"/>
              <c:showBubbleSize val="0"/>
            </c:dLbl>
            <c:dLbl>
              <c:idx val="15"/>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Sheet1!$A$2:$A$17</c:f>
              <c:strCache>
                <c:ptCount val="16"/>
                <c:pt idx="0">
                  <c:v>Edgewell Banana Boat Advanced Protection Sunscreen Adults Cosmetics Liquido 50+ 240Ml</c:v>
                </c:pt>
                <c:pt idx="1">
                  <c:v>Edgewell Banana Boat After Sun After Sun Adults Cosmetics Gel 0 - 5 230Ml</c:v>
                </c:pt>
                <c:pt idx="2">
                  <c:v>Edgewell Banana Boat Aqua Protect Sunscreen Adults Cosmetics Crema 50+ 236Ml</c:v>
                </c:pt>
                <c:pt idx="3">
                  <c:v>Edgewell Banana Boat Aqua Protect Sunscreen Adults Cosmetics Spray Liquido 50+ 170Ml</c:v>
                </c:pt>
                <c:pt idx="4">
                  <c:v>Edgewell Banana Boat Aqua Protect Sunscreen Adults Sport Crema 50+ 236Ml</c:v>
                </c:pt>
                <c:pt idx="5">
                  <c:v>Edgewell Banana Boat Banded Pack Banded Pack 2X Sunscreen Multi 50+ 170Ml</c:v>
                </c:pt>
                <c:pt idx="6">
                  <c:v>Edgewell Banana Boat Banded Pack Banded Pack 2X Sunscreen Multi 50+ 236Ml</c:v>
                </c:pt>
                <c:pt idx="7">
                  <c:v>Edgewell Banana Boat Dry Balance Sunscreen Adults Cosmetics Spray Crema 50+ 220Ml</c:v>
                </c:pt>
                <c:pt idx="8">
                  <c:v>Edgewell Banana Boat Dry Balance Sunscreen Adults Sport Crema 50+ 180Ml</c:v>
                </c:pt>
                <c:pt idx="9">
                  <c:v>Edgewell Banana Boat Dry Balance Sunscreen Adults Sport Spray Liquido 50 220Ml</c:v>
                </c:pt>
                <c:pt idx="10">
                  <c:v>Edgewell Banana Boat Kids Sport Sunscreen Kids Cosmetics Crema 50 180Ml</c:v>
                </c:pt>
                <c:pt idx="11">
                  <c:v>Edgewell Banana Boat Mineral Sunscreen Adults Cosmetics Locion 50 60Ml</c:v>
                </c:pt>
                <c:pt idx="12">
                  <c:v>Edgewell Banana Boat Mineral Sunscreen Adults Sport Locion 50 180Ml</c:v>
                </c:pt>
                <c:pt idx="13">
                  <c:v>Edgewell Banana Boat Mineral Sunscreen Kids Cosmetics Locion 50 180Ml</c:v>
                </c:pt>
                <c:pt idx="14">
                  <c:v>Edgewell Banana Boat Tanning Tanning Adults Cosmetics Spray Aceite 0 - 5 237Ml</c:v>
                </c:pt>
                <c:pt idx="15">
                  <c:v>Edgewell Banana Boat Ultra Sunscreen Adults Sport Roll-On 60+ 75Ml</c:v>
                </c:pt>
              </c:strCache>
            </c:strRef>
          </c:cat>
          <c:val>
            <c:numRef>
              <c:f>Sheet1!$B$2:$B$17</c:f>
              <c:numCache>
                <c:formatCode>General</c:formatCode>
                <c:ptCount val="16"/>
                <c:pt idx="0">
                  <c:v>310.0</c:v>
                </c:pt>
                <c:pt idx="1">
                  <c:v>105.0</c:v>
                </c:pt>
                <c:pt idx="2">
                  <c:v>305.0</c:v>
                </c:pt>
                <c:pt idx="3">
                  <c:v>349.0</c:v>
                </c:pt>
                <c:pt idx="4">
                  <c:v>305.0</c:v>
                </c:pt>
                <c:pt idx="5">
                  <c:v>367.5</c:v>
                </c:pt>
                <c:pt idx="6">
                  <c:v>305.0</c:v>
                </c:pt>
                <c:pt idx="7">
                  <c:v>249.0</c:v>
                </c:pt>
                <c:pt idx="8">
                  <c:v>335.0</c:v>
                </c:pt>
                <c:pt idx="9">
                  <c:v>385.0</c:v>
                </c:pt>
                <c:pt idx="10">
                  <c:v>305.0</c:v>
                </c:pt>
                <c:pt idx="11">
                  <c:v>310.0</c:v>
                </c:pt>
                <c:pt idx="12">
                  <c:v>249.0</c:v>
                </c:pt>
                <c:pt idx="13">
                  <c:v>242.0</c:v>
                </c:pt>
                <c:pt idx="14">
                  <c:v>279.0</c:v>
                </c:pt>
                <c:pt idx="15">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364.0</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strCache>
            </c:strRef>
          </c:cat>
          <c:val>
            <c:numRef>
              <c:f>Sheet1!$B$2:$B$14</c:f>
              <c:numCache>
                <c:formatCode>General</c:formatCode>
                <c:ptCount val="13"/>
                <c:pt idx="0">
                  <c:v>310.0</c:v>
                </c:pt>
                <c:pt idx="1">
                  <c:v>305.0</c:v>
                </c:pt>
                <c:pt idx="2">
                  <c:v>349.0</c:v>
                </c:pt>
                <c:pt idx="3">
                  <c:v>305.0</c:v>
                </c:pt>
                <c:pt idx="4">
                  <c:v>364.0</c:v>
                </c:pt>
                <c:pt idx="5">
                  <c:v>305.0</c:v>
                </c:pt>
                <c:pt idx="6">
                  <c:v>335.0</c:v>
                </c:pt>
                <c:pt idx="7">
                  <c:v>385.0</c:v>
                </c:pt>
                <c:pt idx="8">
                  <c:v>305.0</c:v>
                </c:pt>
                <c:pt idx="9">
                  <c:v>310.0</c:v>
                </c:pt>
                <c:pt idx="10">
                  <c:v>249.0</c:v>
                </c:pt>
                <c:pt idx="11">
                  <c:v>242.0</c:v>
                </c:pt>
                <c:pt idx="12">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376.25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249.0</a:t>
                    </a:r>
                  </a:p>
                </c:rich>
              </c:tx>
              <c:showLegendKey val="0"/>
              <c:showVal val="1"/>
              <c:showCatName val="0"/>
              <c:showSerName val="0"/>
              <c:showPercent val="0"/>
              <c:showBubbleSize val="0"/>
            </c:dLbl>
            <c:dLbl>
              <c:idx val="11"/>
              <c:tx>
                <c:rich>
                  <a:bodyPr/>
                  <a:lstStyle/>
                  <a:p>
                    <a:r>
                      <a:t>242.0</a:t>
                    </a:r>
                  </a:p>
                </c:rich>
              </c:tx>
              <c:showLegendKey val="0"/>
              <c:showVal val="1"/>
              <c:showCatName val="0"/>
              <c:showSerName val="0"/>
              <c:showPercent val="0"/>
              <c:showBubbleSize val="0"/>
            </c:dLbl>
            <c:dLbl>
              <c:idx val="12"/>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Adults Sport Locion 50 180Ml</c:v>
                </c:pt>
                <c:pt idx="11">
                  <c:v>Edgewell Banana Boat Mineral Sunscreen Kids Cosmetics Locion 50 180Ml</c:v>
                </c:pt>
                <c:pt idx="12">
                  <c:v>Edgewell Banana Boat Ultra Sunscreen Adults Sport Roll-On 60+ 75Ml</c:v>
                </c:pt>
              </c:strCache>
            </c:strRef>
          </c:cat>
          <c:val>
            <c:numRef>
              <c:f>Sheet1!$B$2:$B$14</c:f>
              <c:numCache>
                <c:formatCode>General</c:formatCode>
                <c:ptCount val="13"/>
                <c:pt idx="0">
                  <c:v>310.0</c:v>
                </c:pt>
                <c:pt idx="1">
                  <c:v>305.0</c:v>
                </c:pt>
                <c:pt idx="2">
                  <c:v>349.0</c:v>
                </c:pt>
                <c:pt idx="3">
                  <c:v>305.0</c:v>
                </c:pt>
                <c:pt idx="4">
                  <c:v>376.25</c:v>
                </c:pt>
                <c:pt idx="5">
                  <c:v>305.0</c:v>
                </c:pt>
                <c:pt idx="6">
                  <c:v>335.0</c:v>
                </c:pt>
                <c:pt idx="7">
                  <c:v>385.0</c:v>
                </c:pt>
                <c:pt idx="8">
                  <c:v>305.0</c:v>
                </c:pt>
                <c:pt idx="9">
                  <c:v>310.0</c:v>
                </c:pt>
                <c:pt idx="10">
                  <c:v>249.0</c:v>
                </c:pt>
                <c:pt idx="11">
                  <c:v>242.0</c:v>
                </c:pt>
                <c:pt idx="12">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125.0</a:t>
                    </a:r>
                  </a:p>
                </c:rich>
              </c:tx>
              <c:showLegendKey val="0"/>
              <c:showVal val="1"/>
              <c:showCatName val="0"/>
              <c:showSerName val="0"/>
              <c:showPercent val="0"/>
              <c:showBubbleSize val="0"/>
            </c:dLbl>
            <c:dLbl>
              <c:idx val="5"/>
              <c:tx>
                <c:rich>
                  <a:bodyPr/>
                  <a:lstStyle/>
                  <a:p>
                    <a:r>
                      <a:t>385.0</a:t>
                    </a:r>
                  </a:p>
                </c:rich>
              </c:tx>
              <c:showLegendKey val="0"/>
              <c:showVal val="1"/>
              <c:showCatName val="0"/>
              <c:showSerName val="0"/>
              <c:showPercent val="0"/>
              <c:showBubbleSize val="0"/>
            </c:dLbl>
            <c:dLbl>
              <c:idx val="6"/>
              <c:tx>
                <c:rich>
                  <a:bodyPr/>
                  <a:lstStyle/>
                  <a:p>
                    <a:r>
                      <a:t>299.0</a:t>
                    </a:r>
                  </a:p>
                </c:rich>
              </c:tx>
              <c:showLegendKey val="0"/>
              <c:showVal val="1"/>
              <c:showCatName val="0"/>
              <c:showSerName val="0"/>
              <c:showPercent val="0"/>
              <c:showBubbleSize val="0"/>
            </c:dLbl>
            <c:dLbl>
              <c:idx val="7"/>
              <c:tx>
                <c:rich>
                  <a:bodyPr/>
                  <a:lstStyle/>
                  <a:p>
                    <a:r>
                      <a:t>205.0</a:t>
                    </a:r>
                  </a:p>
                </c:rich>
              </c:tx>
              <c:showLegendKey val="0"/>
              <c:showVal val="1"/>
              <c:showCatName val="0"/>
              <c:showSerName val="0"/>
              <c:showPercent val="0"/>
              <c:showBubbleSize val="0"/>
            </c:dLbl>
            <c:dLbl>
              <c:idx val="8"/>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50+ 240Ml</c:v>
                </c:pt>
                <c:pt idx="4">
                  <c:v>Edgewell Hawaiian Tropic Ozono Sunscreen Adults Cosmetics Liquido 50+ 90Ml</c:v>
                </c:pt>
                <c:pt idx="5">
                  <c:v>Edgewell Hawaiian Tropic Ozono Sunscreen Adults Cosmetics Spray Liquido 50+ 180Ml</c:v>
                </c:pt>
                <c:pt idx="6">
                  <c:v>Edgewell Hawaiian Tropic Sheer Touch Sunscreen Adults Cosmetics Crema 30 - 49 240Ml</c:v>
                </c:pt>
                <c:pt idx="7">
                  <c:v>Edgewell Hawaiian Tropic Sheer Touch Sunscreen Adults Cosmetics Crema 50 120Ml</c:v>
                </c:pt>
                <c:pt idx="8">
                  <c:v>Edgewell Hawaiian Tropic Sheer Touch Sunscreen Adults Cosmetics Liquido 30 - 49 60Ml</c:v>
                </c:pt>
              </c:strCache>
            </c:strRef>
          </c:cat>
          <c:val>
            <c:numRef>
              <c:f>Sheet1!$B$2:$B$10</c:f>
              <c:numCache>
                <c:formatCode>General</c:formatCode>
                <c:ptCount val="9"/>
                <c:pt idx="0">
                  <c:v>105.0</c:v>
                </c:pt>
                <c:pt idx="1">
                  <c:v>350.0</c:v>
                </c:pt>
                <c:pt idx="2">
                  <c:v>205.0</c:v>
                </c:pt>
                <c:pt idx="3">
                  <c:v>350.0</c:v>
                </c:pt>
                <c:pt idx="4">
                  <c:v>125.0</c:v>
                </c:pt>
                <c:pt idx="5">
                  <c:v>385.0</c:v>
                </c:pt>
                <c:pt idx="6">
                  <c:v>299.0</c:v>
                </c:pt>
                <c:pt idx="7">
                  <c:v>205.0</c:v>
                </c:pt>
                <c:pt idx="8">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dLbl>
              <c:idx val="1"/>
              <c:tx>
                <c:rich>
                  <a:bodyPr/>
                  <a:lstStyle/>
                  <a:p>
                    <a:r>
                      <a:t>299.0</a:t>
                    </a:r>
                  </a:p>
                </c:rich>
              </c:tx>
              <c:showLegendKey val="0"/>
              <c:showVal val="1"/>
              <c:showCatName val="0"/>
              <c:showSerName val="0"/>
              <c:showPercent val="0"/>
              <c:showBubbleSize val="0"/>
            </c:dLbl>
            <c:dLbl>
              <c:idx val="2"/>
              <c:tx>
                <c:rich>
                  <a:bodyPr/>
                  <a:lstStyle/>
                  <a:p>
                    <a:r>
                      <a:t>105.0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205.0</a:t>
                    </a:r>
                  </a:p>
                </c:rich>
              </c:tx>
              <c:showLegendKey val="0"/>
              <c:showVal val="1"/>
              <c:showCatName val="0"/>
              <c:showSerName val="0"/>
              <c:showPercent val="0"/>
              <c:showBubbleSize val="0"/>
            </c:dLbl>
            <c:dLbl>
              <c:idx val="5"/>
              <c:tx>
                <c:rich>
                  <a:bodyPr/>
                  <a:lstStyle/>
                  <a:p>
                    <a:r>
                      <a:t>350.0</a:t>
                    </a:r>
                  </a:p>
                </c:rich>
              </c:tx>
              <c:showLegendKey val="0"/>
              <c:showVal val="1"/>
              <c:showCatName val="0"/>
              <c:showSerName val="0"/>
              <c:showPercent val="0"/>
              <c:showBubbleSize val="0"/>
            </c:dLbl>
            <c:dLbl>
              <c:idx val="6"/>
              <c:tx>
                <c:rich>
                  <a:bodyPr/>
                  <a:lstStyle/>
                  <a:p>
                    <a:r>
                      <a:t>350.0</a:t>
                    </a:r>
                  </a:p>
                </c:rich>
              </c:tx>
              <c:showLegendKey val="0"/>
              <c:showVal val="1"/>
              <c:showCatName val="0"/>
              <c:showSerName val="0"/>
              <c:showPercent val="0"/>
              <c:showBubbleSize val="0"/>
            </c:dLbl>
            <c:dLbl>
              <c:idx val="7"/>
              <c:tx>
                <c:rich>
                  <a:bodyPr/>
                  <a:lstStyle/>
                  <a:p>
                    <a:r>
                      <a:t>125.0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299.0</a:t>
                    </a:r>
                  </a:p>
                </c:rich>
              </c:tx>
              <c:showLegendKey val="0"/>
              <c:showVal val="1"/>
              <c:showCatName val="0"/>
              <c:showSerName val="0"/>
              <c:showPercent val="0"/>
              <c:showBubbleSize val="0"/>
            </c:dLbl>
            <c:dLbl>
              <c:idx val="10"/>
              <c:tx>
                <c:rich>
                  <a:bodyPr/>
                  <a:lstStyle/>
                  <a:p>
                    <a:r>
                      <a:t>205.0</a:t>
                    </a:r>
                  </a:p>
                </c:rich>
              </c:tx>
              <c:showLegendKey val="0"/>
              <c:showVal val="1"/>
              <c:showCatName val="0"/>
              <c:showSerName val="0"/>
              <c:showPercent val="0"/>
              <c:showBubbleSize val="0"/>
            </c:dLbl>
            <c:dLbl>
              <c:idx val="11"/>
              <c:tx>
                <c:rich>
                  <a:bodyPr/>
                  <a:lstStyle/>
                  <a:p>
                    <a:r>
                      <a:t>105.0</a:t>
                    </a:r>
                  </a:p>
                </c:rich>
              </c:tx>
              <c:showLegendKey val="0"/>
              <c:showVal val="1"/>
              <c:showCatName val="0"/>
              <c:showSerName val="0"/>
              <c:showPercent val="0"/>
              <c:showBubbleSize val="0"/>
            </c:dLbl>
            <c:dLbl>
              <c:idx val="12"/>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Sheet1!$A$2:$A$14</c:f>
              <c:strCache>
                <c:ptCount val="13"/>
                <c:pt idx="0">
                  <c:v>Edgewell Hawaiian Tropic After Sun After Sun Adults Cosmetics Gel 0 - 5 240Ml</c:v>
                </c:pt>
                <c:pt idx="1">
                  <c:v>Edgewell Hawaiian Tropic Carrot Tanning Adults Cosmetics Crema 10 - 14 240Ml</c:v>
                </c:pt>
                <c:pt idx="2">
                  <c:v>Edgewell Hawaiian Tropic Island Sport Sunscreen Adults Sport Liquido 50 60Ml</c:v>
                </c:pt>
                <c:pt idx="3">
                  <c:v>Edgewell Hawaiian Tropic Other Sunscreen Adults Cosmetics Crema 50+ 240Ml</c:v>
                </c:pt>
                <c:pt idx="4">
                  <c:v>Edgewell Hawaiian Tropic Ozono Sunscreen Adults Cosmetics Liquido 50+ 120Ml</c:v>
                </c:pt>
                <c:pt idx="5">
                  <c:v>Edgewell Hawaiian Tropic Ozono Sunscreen Adults Cosmetics Liquido 50+ 180Ml</c:v>
                </c:pt>
                <c:pt idx="6">
                  <c:v>Edgewell Hawaiian Tropic Ozono Sunscreen Adults Cosmetics Liquido 50+ 240Ml</c:v>
                </c:pt>
                <c:pt idx="7">
                  <c:v>Edgewell Hawaiian Tropic Ozono Sunscreen Adults Cosmetics Liquido 50+ 90Ml</c:v>
                </c:pt>
                <c:pt idx="8">
                  <c:v>Edgewell Hawaiian Tropic Ozono Sunscreen Adults Cosmetics Spray Liquido 50+ 180Ml</c:v>
                </c:pt>
                <c:pt idx="9">
                  <c:v>Edgewell Hawaiian Tropic Sheer Touch Sunscreen Adults Cosmetics Crema 30 - 49 240Ml</c:v>
                </c:pt>
                <c:pt idx="10">
                  <c:v>Edgewell Hawaiian Tropic Sheer Touch Sunscreen Adults Cosmetics Crema 50 120Ml</c:v>
                </c:pt>
                <c:pt idx="11">
                  <c:v>Edgewell Hawaiian Tropic Sheer Touch Sunscreen Adults Cosmetics Liquido 30 - 49 60Ml</c:v>
                </c:pt>
                <c:pt idx="12">
                  <c:v>Edgewell Hawaiian Tropic Tanning Sunscreen Adults Cosmetics Spray Liquido 15 - 19 220Ml</c:v>
                </c:pt>
              </c:strCache>
            </c:strRef>
          </c:cat>
          <c:val>
            <c:numRef>
              <c:f>Sheet1!$B$2:$B$14</c:f>
              <c:numCache>
                <c:formatCode>General</c:formatCode>
                <c:ptCount val="13"/>
                <c:pt idx="0">
                  <c:v>299.0</c:v>
                </c:pt>
                <c:pt idx="1">
                  <c:v>299.0</c:v>
                </c:pt>
                <c:pt idx="2">
                  <c:v>105.0</c:v>
                </c:pt>
                <c:pt idx="3">
                  <c:v>350.0</c:v>
                </c:pt>
                <c:pt idx="4">
                  <c:v>205.0</c:v>
                </c:pt>
                <c:pt idx="5">
                  <c:v>350.0</c:v>
                </c:pt>
                <c:pt idx="6">
                  <c:v>350.0</c:v>
                </c:pt>
                <c:pt idx="7">
                  <c:v>125.0</c:v>
                </c:pt>
                <c:pt idx="8">
                  <c:v>385.0</c:v>
                </c:pt>
                <c:pt idx="9">
                  <c:v>299.0</c:v>
                </c:pt>
                <c:pt idx="10">
                  <c:v>205.0</c:v>
                </c:pt>
                <c:pt idx="11">
                  <c:v>105.0</c:v>
                </c:pt>
                <c:pt idx="12">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335.0</a:t>
                    </a:r>
                  </a:p>
                </c:rich>
              </c:tx>
              <c:showLegendKey val="0"/>
              <c:showVal val="1"/>
              <c:showCatName val="0"/>
              <c:showSerName val="0"/>
              <c:showPercent val="0"/>
              <c:showBubbleSize val="0"/>
            </c:dLbl>
            <c:dLbl>
              <c:idx val="7"/>
              <c:tx>
                <c:rich>
                  <a:bodyPr/>
                  <a:lstStyle/>
                  <a:p>
                    <a:r>
                      <a:t>385.0</a:t>
                    </a:r>
                  </a:p>
                </c:rich>
              </c:tx>
              <c:showLegendKey val="0"/>
              <c:showVal val="1"/>
              <c:showCatName val="0"/>
              <c:showSerName val="0"/>
              <c:showPercent val="0"/>
              <c:showBubbleSize val="0"/>
            </c:dLbl>
            <c:dLbl>
              <c:idx val="8"/>
              <c:tx>
                <c:rich>
                  <a:bodyPr/>
                  <a:lstStyle/>
                  <a:p>
                    <a:r>
                      <a:t>305.0</a:t>
                    </a:r>
                  </a:p>
                </c:rich>
              </c:tx>
              <c:showLegendKey val="0"/>
              <c:showVal val="1"/>
              <c:showCatName val="0"/>
              <c:showSerName val="0"/>
              <c:showPercent val="0"/>
              <c:showBubbleSize val="0"/>
            </c:dLbl>
            <c:dLbl>
              <c:idx val="9"/>
              <c:tx>
                <c:rich>
                  <a:bodyPr/>
                  <a:lstStyle/>
                  <a:p>
                    <a:r>
                      <a:t>310.0</a:t>
                    </a:r>
                  </a:p>
                </c:rich>
              </c:tx>
              <c:showLegendKey val="0"/>
              <c:showVal val="1"/>
              <c:showCatName val="0"/>
              <c:showSerName val="0"/>
              <c:showPercent val="0"/>
              <c:showBubbleSize val="0"/>
            </c:dLbl>
            <c:dLbl>
              <c:idx val="10"/>
              <c:tx>
                <c:rich>
                  <a:bodyPr/>
                  <a:lstStyle/>
                  <a:p>
                    <a:r>
                      <a:t>242.0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Sport Crema 50+ 180Ml</c:v>
                </c:pt>
                <c:pt idx="7">
                  <c:v>Edgewell Banana Boat Dry Balance Sunscreen Adults Sport Spray Liquido 50 220Ml</c:v>
                </c:pt>
                <c:pt idx="8">
                  <c:v>Edgewell Banana Boat Kids Sport Sunscreen Kids Cosmetics Crema 50 180Ml</c:v>
                </c:pt>
                <c:pt idx="9">
                  <c:v>Edgewell Banana Boat Mineral Sunscreen Adults Cosmetics Locion 50 60Ml</c:v>
                </c:pt>
                <c:pt idx="10">
                  <c:v>Edgewell Banana Boat Mineral Sunscreen Kids Cosmetics Locion 50 180Ml</c:v>
                </c:pt>
              </c:strCache>
            </c:strRef>
          </c:cat>
          <c:val>
            <c:numRef>
              <c:f>Sheet1!$B$2:$B$12</c:f>
              <c:numCache>
                <c:formatCode>General</c:formatCode>
                <c:ptCount val="11"/>
                <c:pt idx="0">
                  <c:v>310.0</c:v>
                </c:pt>
                <c:pt idx="1">
                  <c:v>305.0</c:v>
                </c:pt>
                <c:pt idx="2">
                  <c:v>349.0</c:v>
                </c:pt>
                <c:pt idx="3">
                  <c:v>305.0</c:v>
                </c:pt>
                <c:pt idx="4">
                  <c:v>367.5</c:v>
                </c:pt>
                <c:pt idx="5">
                  <c:v>305.0</c:v>
                </c:pt>
                <c:pt idx="6">
                  <c:v>335.0</c:v>
                </c:pt>
                <c:pt idx="7">
                  <c:v>385.0</c:v>
                </c:pt>
                <c:pt idx="8">
                  <c:v>305.0</c:v>
                </c:pt>
                <c:pt idx="9">
                  <c:v>310.0</c:v>
                </c:pt>
                <c:pt idx="10">
                  <c:v>242.0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179.0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Edgewell Beauty Care Antioxidant Sunscreen Adults Cosmetics Liquido 50+ 50Ml</c:v>
                </c:pt>
                <c:pt idx="1">
                  <c:v>Edgewell Beauty Care Matte Sunscreen Adults Cosmetics Liquido 30 50Ml</c:v>
                </c:pt>
                <c:pt idx="2">
                  <c:v>Edgewell Beauty Care Sensitive Sunscreen Adults Cosmetics Liquido 50+ 50Ml</c:v>
                </c:pt>
              </c:strCache>
            </c:strRef>
          </c:cat>
          <c:val>
            <c:numRef>
              <c:f>Sheet1!$B$2:$B$4</c:f>
              <c:numCache>
                <c:formatCode>General</c:formatCode>
                <c:ptCount val="3"/>
                <c:pt idx="0">
                  <c:v>179.0</c:v>
                </c:pt>
                <c:pt idx="1">
                  <c:v>179.0</c:v>
                </c:pt>
                <c:pt idx="2">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Tanning Tanning Adults Cosmetics Spray Aceite 0 - 5 237Ml</c:v>
                </c:pt>
              </c:strCache>
            </c:strRef>
          </c:cat>
          <c:val>
            <c:numRef>
              <c:f>Sheet1!$B$2:$B$2</c:f>
              <c:numCache>
                <c:formatCode>General</c:formatCode>
                <c:ptCount val="1"/>
                <c:pt idx="0">
                  <c:v>279.0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After Sun After Sun Adults Cosmetics Gel 0 - 5 240Ml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Banana Boat After Sun After Sun Adults Cosmetics Gel 0 - 5 230Ml</c:v>
                </c:pt>
              </c:strCache>
            </c:strRef>
          </c:cat>
          <c:val>
            <c:numRef>
              <c:f>Sheet1!$B$2:$B$2</c:f>
              <c:numCache>
                <c:formatCode>General</c:formatCode>
                <c:ptCount val="1"/>
                <c:pt idx="0">
                  <c:v>105.0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105.0</a:t>
                    </a:r>
                  </a:p>
                </c:rich>
              </c:tx>
              <c:showLegendKey val="0"/>
              <c:showVal val="1"/>
              <c:showCatName val="0"/>
              <c:showSerName val="0"/>
              <c:showPercent val="0"/>
              <c:showBubbleSize val="0"/>
            </c:dLbl>
            <c:dLbl>
              <c:idx val="1"/>
              <c:tx>
                <c:rich>
                  <a:bodyPr/>
                  <a:lstStyle/>
                  <a:p>
                    <a:r>
                      <a:t>350.0</a:t>
                    </a:r>
                  </a:p>
                </c:rich>
              </c:tx>
              <c:showLegendKey val="0"/>
              <c:showVal val="1"/>
              <c:showCatName val="0"/>
              <c:showSerName val="0"/>
              <c:showPercent val="0"/>
              <c:showBubbleSize val="0"/>
            </c:dLbl>
            <c:dLbl>
              <c:idx val="2"/>
              <c:tx>
                <c:rich>
                  <a:bodyPr/>
                  <a:lstStyle/>
                  <a:p>
                    <a:r>
                      <a:t>205.0</a:t>
                    </a:r>
                  </a:p>
                </c:rich>
              </c:tx>
              <c:showLegendKey val="0"/>
              <c:showVal val="1"/>
              <c:showCatName val="0"/>
              <c:showSerName val="0"/>
              <c:showPercent val="0"/>
              <c:showBubbleSize val="0"/>
            </c:dLbl>
            <c:dLbl>
              <c:idx val="3"/>
              <c:tx>
                <c:rich>
                  <a:bodyPr/>
                  <a:lstStyle/>
                  <a:p>
                    <a:r>
                      <a:t>350.0</a:t>
                    </a:r>
                  </a:p>
                </c:rich>
              </c:tx>
              <c:showLegendKey val="0"/>
              <c:showVal val="1"/>
              <c:showCatName val="0"/>
              <c:showSerName val="0"/>
              <c:showPercent val="0"/>
              <c:showBubbleSize val="0"/>
            </c:dLbl>
            <c:dLbl>
              <c:idx val="4"/>
              <c:tx>
                <c:rich>
                  <a:bodyPr/>
                  <a:lstStyle/>
                  <a:p>
                    <a:r>
                      <a:t>350.0</a:t>
                    </a:r>
                  </a:p>
                </c:rich>
              </c:tx>
              <c:showLegendKey val="0"/>
              <c:showVal val="1"/>
              <c:showCatName val="0"/>
              <c:showSerName val="0"/>
              <c:showPercent val="0"/>
              <c:showBubbleSize val="0"/>
            </c:dLbl>
            <c:dLbl>
              <c:idx val="5"/>
              <c:tx>
                <c:rich>
                  <a:bodyPr/>
                  <a:lstStyle/>
                  <a:p>
                    <a:r>
                      <a:t>125.0</a:t>
                    </a:r>
                  </a:p>
                </c:rich>
              </c:tx>
              <c:showLegendKey val="0"/>
              <c:showVal val="1"/>
              <c:showCatName val="0"/>
              <c:showSerName val="0"/>
              <c:showPercent val="0"/>
              <c:showBubbleSize val="0"/>
            </c:dLbl>
            <c:dLbl>
              <c:idx val="6"/>
              <c:tx>
                <c:rich>
                  <a:bodyPr/>
                  <a:lstStyle/>
                  <a:p>
                    <a:r>
                      <a:t>385.0</a:t>
                    </a:r>
                  </a:p>
                </c:rich>
              </c:tx>
              <c:showLegendKey val="0"/>
              <c:showVal val="1"/>
              <c:showCatName val="0"/>
              <c:showSerName val="0"/>
              <c:showPercent val="0"/>
              <c:showBubbleSize val="0"/>
            </c:dLbl>
            <c:dLbl>
              <c:idx val="7"/>
              <c:tx>
                <c:rich>
                  <a:bodyPr/>
                  <a:lstStyle/>
                  <a:p>
                    <a:r>
                      <a:t>299.0</a:t>
                    </a:r>
                  </a:p>
                </c:rich>
              </c:tx>
              <c:showLegendKey val="0"/>
              <c:showVal val="1"/>
              <c:showCatName val="0"/>
              <c:showSerName val="0"/>
              <c:showPercent val="0"/>
              <c:showBubbleSize val="0"/>
            </c:dLbl>
            <c:dLbl>
              <c:idx val="8"/>
              <c:tx>
                <c:rich>
                  <a:bodyPr/>
                  <a:lstStyle/>
                  <a:p>
                    <a:r>
                      <a:t>205.0</a:t>
                    </a:r>
                  </a:p>
                </c:rich>
              </c:tx>
              <c:showLegendKey val="0"/>
              <c:showVal val="1"/>
              <c:showCatName val="0"/>
              <c:showSerName val="0"/>
              <c:showPercent val="0"/>
              <c:showBubbleSize val="0"/>
            </c:dLbl>
            <c:dLbl>
              <c:idx val="9"/>
              <c:tx>
                <c:rich>
                  <a:bodyPr/>
                  <a:lstStyle/>
                  <a:p>
                    <a:r>
                      <a:t>105.0</a:t>
                    </a:r>
                  </a:p>
                </c:rich>
              </c:tx>
              <c:showLegendKey val="0"/>
              <c:showVal val="1"/>
              <c:showCatName val="0"/>
              <c:showSerName val="0"/>
              <c:showPercent val="0"/>
              <c:showBubbleSize val="0"/>
            </c:dLbl>
            <c:dLbl>
              <c:idx val="10"/>
              <c:tx>
                <c:rich>
                  <a:bodyPr/>
                  <a:lstStyle/>
                  <a:p>
                    <a:r>
                      <a:t>315.0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Edgewell Hawaiian Tropic Island Sport Sunscreen Adults Sport Liquido 50 60Ml</c:v>
                </c:pt>
                <c:pt idx="1">
                  <c:v>Edgewell Hawaiian Tropic Other Sunscreen Adults Cosmetics Crema 50+ 240Ml</c:v>
                </c:pt>
                <c:pt idx="2">
                  <c:v>Edgewell Hawaiian Tropic Ozono Sunscreen Adults Cosmetics Liquido 50+ 120Ml</c:v>
                </c:pt>
                <c:pt idx="3">
                  <c:v>Edgewell Hawaiian Tropic Ozono Sunscreen Adults Cosmetics Liquido 50+ 180Ml</c:v>
                </c:pt>
                <c:pt idx="4">
                  <c:v>Edgewell Hawaiian Tropic Ozono Sunscreen Adults Cosmetics Liquido 50+ 240Ml</c:v>
                </c:pt>
                <c:pt idx="5">
                  <c:v>Edgewell Hawaiian Tropic Ozono Sunscreen Adults Cosmetics Liquido 50+ 90Ml</c:v>
                </c:pt>
                <c:pt idx="6">
                  <c:v>Edgewell Hawaiian Tropic Ozono Sunscreen Adults Cosmetics Spray Liquido 50+ 180Ml</c:v>
                </c:pt>
                <c:pt idx="7">
                  <c:v>Edgewell Hawaiian Tropic Sheer Touch Sunscreen Adults Cosmetics Crema 30 - 49 240Ml</c:v>
                </c:pt>
                <c:pt idx="8">
                  <c:v>Edgewell Hawaiian Tropic Sheer Touch Sunscreen Adults Cosmetics Crema 50 120Ml</c:v>
                </c:pt>
                <c:pt idx="9">
                  <c:v>Edgewell Hawaiian Tropic Sheer Touch Sunscreen Adults Cosmetics Liquido 30 - 49 60Ml</c:v>
                </c:pt>
                <c:pt idx="10">
                  <c:v>Edgewell Hawaiian Tropic Tanning Sunscreen Adults Cosmetics Spray Liquido 15 - 19 220Ml</c:v>
                </c:pt>
              </c:strCache>
            </c:strRef>
          </c:cat>
          <c:val>
            <c:numRef>
              <c:f>Sheet1!$B$2:$B$12</c:f>
              <c:numCache>
                <c:formatCode>General</c:formatCode>
                <c:ptCount val="11"/>
                <c:pt idx="0">
                  <c:v>105.0</c:v>
                </c:pt>
                <c:pt idx="1">
                  <c:v>350.0</c:v>
                </c:pt>
                <c:pt idx="2">
                  <c:v>205.0</c:v>
                </c:pt>
                <c:pt idx="3">
                  <c:v>350.0</c:v>
                </c:pt>
                <c:pt idx="4">
                  <c:v>350.0</c:v>
                </c:pt>
                <c:pt idx="5">
                  <c:v>125.0</c:v>
                </c:pt>
                <c:pt idx="6">
                  <c:v>385.0</c:v>
                </c:pt>
                <c:pt idx="7">
                  <c:v>299.0</c:v>
                </c:pt>
                <c:pt idx="8">
                  <c:v>205.0</c:v>
                </c:pt>
                <c:pt idx="9">
                  <c:v>105.0</c:v>
                </c:pt>
                <c:pt idx="10">
                  <c:v>315.0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310.0</a:t>
                    </a:r>
                  </a:p>
                </c:rich>
              </c:tx>
              <c:showLegendKey val="0"/>
              <c:showVal val="1"/>
              <c:showCatName val="0"/>
              <c:showSerName val="0"/>
              <c:showPercent val="0"/>
              <c:showBubbleSize val="0"/>
            </c:dLbl>
            <c:dLbl>
              <c:idx val="1"/>
              <c:tx>
                <c:rich>
                  <a:bodyPr/>
                  <a:lstStyle/>
                  <a:p>
                    <a:r>
                      <a:t>305.0</a:t>
                    </a:r>
                  </a:p>
                </c:rich>
              </c:tx>
              <c:showLegendKey val="0"/>
              <c:showVal val="1"/>
              <c:showCatName val="0"/>
              <c:showSerName val="0"/>
              <c:showPercent val="0"/>
              <c:showBubbleSize val="0"/>
            </c:dLbl>
            <c:dLbl>
              <c:idx val="2"/>
              <c:tx>
                <c:rich>
                  <a:bodyPr/>
                  <a:lstStyle/>
                  <a:p>
                    <a:r>
                      <a:t>349.0</a:t>
                    </a:r>
                  </a:p>
                </c:rich>
              </c:tx>
              <c:showLegendKey val="0"/>
              <c:showVal val="1"/>
              <c:showCatName val="0"/>
              <c:showSerName val="0"/>
              <c:showPercent val="0"/>
              <c:showBubbleSize val="0"/>
            </c:dLbl>
            <c:dLbl>
              <c:idx val="3"/>
              <c:tx>
                <c:rich>
                  <a:bodyPr/>
                  <a:lstStyle/>
                  <a:p>
                    <a:r>
                      <a:t>305.0</a:t>
                    </a:r>
                  </a:p>
                </c:rich>
              </c:tx>
              <c:showLegendKey val="0"/>
              <c:showVal val="1"/>
              <c:showCatName val="0"/>
              <c:showSerName val="0"/>
              <c:showPercent val="0"/>
              <c:showBubbleSize val="0"/>
            </c:dLbl>
            <c:dLbl>
              <c:idx val="4"/>
              <c:tx>
                <c:rich>
                  <a:bodyPr/>
                  <a:lstStyle/>
                  <a:p>
                    <a:r>
                      <a:t>367.5</a:t>
                    </a:r>
                  </a:p>
                </c:rich>
              </c:tx>
              <c:showLegendKey val="0"/>
              <c:showVal val="1"/>
              <c:showCatName val="0"/>
              <c:showSerName val="0"/>
              <c:showPercent val="0"/>
              <c:showBubbleSize val="0"/>
            </c:dLbl>
            <c:dLbl>
              <c:idx val="5"/>
              <c:tx>
                <c:rich>
                  <a:bodyPr/>
                  <a:lstStyle/>
                  <a:p>
                    <a:r>
                      <a:t>305.0</a:t>
                    </a:r>
                  </a:p>
                </c:rich>
              </c:tx>
              <c:showLegendKey val="0"/>
              <c:showVal val="1"/>
              <c:showCatName val="0"/>
              <c:showSerName val="0"/>
              <c:showPercent val="0"/>
              <c:showBubbleSize val="0"/>
            </c:dLbl>
            <c:dLbl>
              <c:idx val="6"/>
              <c:tx>
                <c:rich>
                  <a:bodyPr/>
                  <a:lstStyle/>
                  <a:p>
                    <a:r>
                      <a:t>249.0</a:t>
                    </a:r>
                  </a:p>
                </c:rich>
              </c:tx>
              <c:showLegendKey val="0"/>
              <c:showVal val="1"/>
              <c:showCatName val="0"/>
              <c:showSerName val="0"/>
              <c:showPercent val="0"/>
              <c:showBubbleSize val="0"/>
            </c:dLbl>
            <c:dLbl>
              <c:idx val="7"/>
              <c:tx>
                <c:rich>
                  <a:bodyPr/>
                  <a:lstStyle/>
                  <a:p>
                    <a:r>
                      <a:t>335.0</a:t>
                    </a:r>
                  </a:p>
                </c:rich>
              </c:tx>
              <c:showLegendKey val="0"/>
              <c:showVal val="1"/>
              <c:showCatName val="0"/>
              <c:showSerName val="0"/>
              <c:showPercent val="0"/>
              <c:showBubbleSize val="0"/>
            </c:dLbl>
            <c:dLbl>
              <c:idx val="8"/>
              <c:tx>
                <c:rich>
                  <a:bodyPr/>
                  <a:lstStyle/>
                  <a:p>
                    <a:r>
                      <a:t>385.0</a:t>
                    </a:r>
                  </a:p>
                </c:rich>
              </c:tx>
              <c:showLegendKey val="0"/>
              <c:showVal val="1"/>
              <c:showCatName val="0"/>
              <c:showSerName val="0"/>
              <c:showPercent val="0"/>
              <c:showBubbleSize val="0"/>
            </c:dLbl>
            <c:dLbl>
              <c:idx val="9"/>
              <c:tx>
                <c:rich>
                  <a:bodyPr/>
                  <a:lstStyle/>
                  <a:p>
                    <a:r>
                      <a:t>305.0</a:t>
                    </a:r>
                  </a:p>
                </c:rich>
              </c:tx>
              <c:showLegendKey val="0"/>
              <c:showVal val="1"/>
              <c:showCatName val="0"/>
              <c:showSerName val="0"/>
              <c:showPercent val="0"/>
              <c:showBubbleSize val="0"/>
            </c:dLbl>
            <c:dLbl>
              <c:idx val="10"/>
              <c:tx>
                <c:rich>
                  <a:bodyPr/>
                  <a:lstStyle/>
                  <a:p>
                    <a:r>
                      <a:t>310.0</a:t>
                    </a:r>
                  </a:p>
                </c:rich>
              </c:tx>
              <c:showLegendKey val="0"/>
              <c:showVal val="1"/>
              <c:showCatName val="0"/>
              <c:showSerName val="0"/>
              <c:showPercent val="0"/>
              <c:showBubbleSize val="0"/>
            </c:dLbl>
            <c:dLbl>
              <c:idx val="11"/>
              <c:tx>
                <c:rich>
                  <a:bodyPr/>
                  <a:lstStyle/>
                  <a:p>
                    <a:r>
                      <a:t>249.0</a:t>
                    </a:r>
                  </a:p>
                </c:rich>
              </c:tx>
              <c:showLegendKey val="0"/>
              <c:showVal val="1"/>
              <c:showCatName val="0"/>
              <c:showSerName val="0"/>
              <c:showPercent val="0"/>
              <c:showBubbleSize val="0"/>
            </c:dLbl>
            <c:dLbl>
              <c:idx val="12"/>
              <c:tx>
                <c:rich>
                  <a:bodyPr/>
                  <a:lstStyle/>
                  <a:p>
                    <a:r>
                      <a:t>242.0</a:t>
                    </a:r>
                  </a:p>
                </c:rich>
              </c:tx>
              <c:showLegendKey val="0"/>
              <c:showVal val="1"/>
              <c:showCatName val="0"/>
              <c:showSerName val="0"/>
              <c:showPercent val="0"/>
              <c:showBubbleSize val="0"/>
            </c:dLbl>
            <c:dLbl>
              <c:idx val="13"/>
              <c:tx>
                <c:rich>
                  <a:bodyPr/>
                  <a:lstStyle/>
                  <a:p>
                    <a:r>
                      <a:t>215.0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Sheet1!$A$2:$A$15</c:f>
              <c:strCache>
                <c:ptCount val="14"/>
                <c:pt idx="0">
                  <c:v>Edgewell Banana Boat Advanced Protection Sunscreen Adults Cosmetics Liquido 50+ 240Ml</c:v>
                </c:pt>
                <c:pt idx="1">
                  <c:v>Edgewell Banana Boat Aqua Protect Sunscreen Adults Cosmetics Crema 50+ 236Ml</c:v>
                </c:pt>
                <c:pt idx="2">
                  <c:v>Edgewell Banana Boat Aqua Protect Sunscreen Adults Cosmetics Spray Liquido 50+ 170Ml</c:v>
                </c:pt>
                <c:pt idx="3">
                  <c:v>Edgewell Banana Boat Aqua Protect Sunscreen Adults Sport Crema 50+ 236Ml</c:v>
                </c:pt>
                <c:pt idx="4">
                  <c:v>Edgewell Banana Boat Banded Pack Banded Pack 2X Sunscreen Multi 50+ 170Ml</c:v>
                </c:pt>
                <c:pt idx="5">
                  <c:v>Edgewell Banana Boat Banded Pack Banded Pack 2X Sunscreen Multi 50+ 236Ml</c:v>
                </c:pt>
                <c:pt idx="6">
                  <c:v>Edgewell Banana Boat Dry Balance Sunscreen Adults Cosmetics Spray Crema 50+ 220Ml</c:v>
                </c:pt>
                <c:pt idx="7">
                  <c:v>Edgewell Banana Boat Dry Balance Sunscreen Adults Sport Crema 50+ 180Ml</c:v>
                </c:pt>
                <c:pt idx="8">
                  <c:v>Edgewell Banana Boat Dry Balance Sunscreen Adults Sport Spray Liquido 50 220Ml</c:v>
                </c:pt>
                <c:pt idx="9">
                  <c:v>Edgewell Banana Boat Kids Sport Sunscreen Kids Cosmetics Crema 50 180Ml</c:v>
                </c:pt>
                <c:pt idx="10">
                  <c:v>Edgewell Banana Boat Mineral Sunscreen Adults Cosmetics Locion 50 60Ml</c:v>
                </c:pt>
                <c:pt idx="11">
                  <c:v>Edgewell Banana Boat Mineral Sunscreen Adults Sport Locion 50 180Ml</c:v>
                </c:pt>
                <c:pt idx="12">
                  <c:v>Edgewell Banana Boat Mineral Sunscreen Kids Cosmetics Locion 50 180Ml</c:v>
                </c:pt>
                <c:pt idx="13">
                  <c:v>Edgewell Banana Boat Ultra Sunscreen Adults Sport Roll-On 60+ 75Ml</c:v>
                </c:pt>
              </c:strCache>
            </c:strRef>
          </c:cat>
          <c:val>
            <c:numRef>
              <c:f>Sheet1!$B$2:$B$15</c:f>
              <c:numCache>
                <c:formatCode>General</c:formatCode>
                <c:ptCount val="14"/>
                <c:pt idx="0">
                  <c:v>310.0</c:v>
                </c:pt>
                <c:pt idx="1">
                  <c:v>305.0</c:v>
                </c:pt>
                <c:pt idx="2">
                  <c:v>349.0</c:v>
                </c:pt>
                <c:pt idx="3">
                  <c:v>305.0</c:v>
                </c:pt>
                <c:pt idx="4">
                  <c:v>367.5</c:v>
                </c:pt>
                <c:pt idx="5">
                  <c:v>305.0</c:v>
                </c:pt>
                <c:pt idx="6">
                  <c:v>249.0</c:v>
                </c:pt>
                <c:pt idx="7">
                  <c:v>335.0</c:v>
                </c:pt>
                <c:pt idx="8">
                  <c:v>385.0</c:v>
                </c:pt>
                <c:pt idx="9">
                  <c:v>305.0</c:v>
                </c:pt>
                <c:pt idx="10">
                  <c:v>310.0</c:v>
                </c:pt>
                <c:pt idx="11">
                  <c:v>249.0</c:v>
                </c:pt>
                <c:pt idx="12">
                  <c:v>242.0</c:v>
                </c:pt>
                <c:pt idx="13">
                  <c:v>215.0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240.0</a:t>
                    </a:r>
                  </a:p>
                </c:rich>
              </c:tx>
              <c:showLegendKey val="0"/>
              <c:showVal val="1"/>
              <c:showCatName val="0"/>
              <c:showSerName val="0"/>
              <c:showPercent val="0"/>
              <c:showBubbleSize val="0"/>
            </c:dLbl>
            <c:dLbl>
              <c:idx val="1"/>
              <c:tx>
                <c:rich>
                  <a:bodyPr/>
                  <a:lstStyle/>
                  <a:p>
                    <a:r>
                      <a:t>179.0</a:t>
                    </a:r>
                  </a:p>
                </c:rich>
              </c:tx>
              <c:showLegendKey val="0"/>
              <c:showVal val="1"/>
              <c:showCatName val="0"/>
              <c:showSerName val="0"/>
              <c:showPercent val="0"/>
              <c:showBubbleSize val="0"/>
            </c:dLbl>
            <c:dLbl>
              <c:idx val="2"/>
              <c:tx>
                <c:rich>
                  <a:bodyPr/>
                  <a:lstStyle/>
                  <a:p>
                    <a:r>
                      <a:t>179.0</a:t>
                    </a:r>
                  </a:p>
                </c:rich>
              </c:tx>
              <c:showLegendKey val="0"/>
              <c:showVal val="1"/>
              <c:showCatName val="0"/>
              <c:showSerName val="0"/>
              <c:showPercent val="0"/>
              <c:showBubbleSize val="0"/>
            </c:dLbl>
            <c:dLbl>
              <c:idx val="3"/>
              <c:tx>
                <c:rich>
                  <a:bodyPr/>
                  <a:lstStyle/>
                  <a:p>
                    <a:r>
                      <a:t>179.0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Edgewell Beauty Care Antioxidant Sunscreen Adults Cosmetics Liquido 15 - 19 100Ml</c:v>
                </c:pt>
                <c:pt idx="1">
                  <c:v>Edgewell Beauty Care Antioxidant Sunscreen Adults Cosmetics Liquido 50+ 50Ml</c:v>
                </c:pt>
                <c:pt idx="2">
                  <c:v>Edgewell Beauty Care Matte Sunscreen Adults Cosmetics Liquido 30 50Ml</c:v>
                </c:pt>
                <c:pt idx="3">
                  <c:v>Edgewell Beauty Care Sensitive Sunscreen Adults Cosmetics Liquido 50+ 50Ml</c:v>
                </c:pt>
              </c:strCache>
            </c:strRef>
          </c:cat>
          <c:val>
            <c:numRef>
              <c:f>Sheet1!$B$2:$B$5</c:f>
              <c:numCache>
                <c:formatCode>General</c:formatCode>
                <c:ptCount val="4"/>
                <c:pt idx="0">
                  <c:v>240.0</c:v>
                </c:pt>
                <c:pt idx="1">
                  <c:v>179.0</c:v>
                </c:pt>
                <c:pt idx="2">
                  <c:v>179.0</c:v>
                </c:pt>
                <c:pt idx="3">
                  <c:v>179.0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148172277607752E-2"/>
          <c:y val="3.5218164609919028E-2"/>
          <c:w val="0.94385182772239218"/>
          <c:h val="0.9271266648682509"/>
        </c:manualLayout>
      </c:layout>
      <c:lineChart>
        <c:grouping val="standard"/>
        <c:varyColors val="0"/>
        <c:ser>
          <c:idx val="1"/>
          <c:order val="0"/>
          <c:tx>
            <c:strRef>
              <c:f>Sheet1!$B$1</c:f>
              <c:strCache>
                <c:ptCount val="1"/>
                <c:pt idx="0">
                  <c:v>Scraped Av. Price/Unit</c:v>
                </c:pt>
              </c:strCache>
            </c:strRef>
          </c:tx>
          <c:spPr>
            <a:ln w="28575" cap="rnd">
              <a:noFill/>
              <a:round/>
            </a:ln>
            <a:effectLst/>
          </c:spPr>
          <c:marker>
            <c:symbol val="circle"/>
            <c:size val="8"/>
            <c:spPr>
              <a:solidFill>
                <a:schemeClr val="accent3"/>
              </a:solidFill>
              <a:ln w="12700">
                <a:solidFill>
                  <a:schemeClr val="bg1"/>
                </a:solidFill>
              </a:ln>
              <a:effectLst/>
            </c:spPr>
          </c:marker>
          <c:dLbls>
            <c:dLbl>
              <c:idx val="0"/>
              <c:tx>
                <c:rich>
                  <a:bodyPr/>
                  <a:lstStyle/>
                  <a:p>
                    <a:r>
                      <a:t>299.0</a:t>
                    </a:r>
                  </a:p>
                </c:rich>
              </c:tx>
              <c:showLegendKey val="0"/>
              <c:showVal val="1"/>
              <c:showCatName val="0"/>
              <c:showSerName val="0"/>
              <c:showPercent val="0"/>
              <c:showBubbleSize val="0"/>
            </c:d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Edgewell Hawaiian Tropic Carrot Tanning Adults Cosmetics Crema 10 - 14 240Ml</c:v>
                </c:pt>
              </c:strCache>
            </c:strRef>
          </c:cat>
          <c:val>
            <c:numRef>
              <c:f>Sheet1!$B$2:$B$2</c:f>
              <c:numCache>
                <c:formatCode>General</c:formatCode>
                <c:ptCount val="1"/>
                <c:pt idx="0">
                  <c:v>299.0</c:v>
                </c:pt>
              </c:numCache>
            </c:numRef>
          </c:val>
          <c:smooth val="0"/>
          <c:extLst>
            <c:ext xmlns:c16="http://schemas.microsoft.com/office/drawing/2014/chart" uri="{C3380CC4-5D6E-409C-BE32-E72D297353CC}">
              <c16:uniqueId val="{00000000-6406-49A6-8EAA-44B8C06B346B}"/>
            </c:ext>
          </c:extLst>
        </c:ser>
        <c:dLbls>
          <c:showLegendKey val="0"/>
          <c:showVal val="0"/>
          <c:showCatName val="0"/>
          <c:showSerName val="0"/>
          <c:showPercent val="0"/>
          <c:showBubbleSize val="0"/>
        </c:dLbls>
        <c:marker val="1"/>
        <c:smooth val="0"/>
        <c:axId val="2061050895"/>
        <c:axId val="2061073775"/>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w="9525" cap="flat" cmpd="sng" algn="ctr">
            <a:noFill/>
            <a:round/>
          </a:ln>
          <a:effectLst/>
        </c:spPr>
        <c:txPr>
          <a:bodyPr rot="-5400000" spcFirstLastPara="1" vertOverflow="ellipsis" wrap="square" anchor="ctr" anchorCtr="1"/>
          <a:lstStyle/>
          <a:p>
            <a:pPr>
              <a:defRPr sz="1000" b="0" i="0" u="none" strike="noStrike"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crossAx val="2061073775"/>
        <c:crosses val="autoZero"/>
        <c:auto val="1"/>
        <c:lblAlgn val="ctr"/>
        <c:lblOffset val="100"/>
        <c:noMultiLvlLbl val="0"/>
      </c:catAx>
      <c:valAx>
        <c:axId val="2061073775"/>
        <c:scaling>
          <c:orientation val="minMax"/>
        </c:scaling>
        <c:delete val="0"/>
        <c:axPos val="l"/>
        <c:title>
          <c:tx>
            <c:rich>
              <a:bodyPr/>
              <a:lstStyle/>
              <a:p/>
            </c:rich>
          </c:tx>
          <c:layout/>
          <c:overlay val="0"/>
        </c:title>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20610508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77628-4D18-4EB1-9F49-E026D302D65F}" type="datetimeFigureOut">
              <a:rPr lang="en-CH" smtClean="0"/>
              <a:t>07/06/2025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F813D-969A-4697-83EA-7C0DCB6CA98B}" type="slidenum">
              <a:rPr lang="en-CH" smtClean="0"/>
              <a:t>‹#›</a:t>
            </a:fld>
            <a:endParaRPr lang="en-CH"/>
          </a:p>
        </p:txBody>
      </p:sp>
    </p:spTree>
    <p:extLst>
      <p:ext uri="{BB962C8B-B14F-4D97-AF65-F5344CB8AC3E}">
        <p14:creationId xmlns:p14="http://schemas.microsoft.com/office/powerpoint/2010/main" val="315013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2856760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3236679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65734930"/>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51414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82034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14930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55345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22352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63496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7/6/2025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787408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06/07/2025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842254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7/6/2025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36359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06/07/2025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525024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06/07/2025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34633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06/07/2025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2542261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9600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7/6/2025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17394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7/6/2025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238919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99071772"/>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567726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46401513"/>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6289837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7/6/2025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8339735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142253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7/6/2025</a:t>
            </a:fld>
            <a:endParaRPr lang="en-US"/>
          </a:p>
        </p:txBody>
      </p:sp>
    </p:spTree>
    <p:extLst>
      <p:ext uri="{BB962C8B-B14F-4D97-AF65-F5344CB8AC3E}">
        <p14:creationId xmlns:p14="http://schemas.microsoft.com/office/powerpoint/2010/main" val="691273762"/>
      </p:ext>
    </p:extLst>
  </p:cSld>
  <p:clrMap bg1="lt1" tx1="dk1" bg2="lt2" tx2="dk2" accent1="accent1" accent2="accent2" accent3="accent3" accent4="accent4" accent5="accent5" accent6="accent6" hlink="hlink" folHlink="folHlink"/>
  <p:sldLayoutIdLst>
    <p:sldLayoutId id="2147483855"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914" r:id="rId23"/>
    <p:sldLayoutId id="21474839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xml"/></Relationships>
</file>

<file path=ppt/slides/_rels/slide100.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0.xml"/></Relationships>
</file>

<file path=ppt/slides/_rels/slide101.xml.rels><?xml version='1.0' encoding='UTF-8' standalone='yes'?>
<Relationships xmlns="http://schemas.openxmlformats.org/package/2006/relationships"><Relationship Id="rId1" Type="http://schemas.openxmlformats.org/officeDocument/2006/relationships/tags" Target="../tags/tag1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1.xml"/></Relationships>
</file>

<file path=ppt/slides/_rels/slide102.xml.rels><?xml version='1.0' encoding='UTF-8' standalone='yes'?>
<Relationships xmlns="http://schemas.openxmlformats.org/package/2006/relationships"><Relationship Id="rId1" Type="http://schemas.openxmlformats.org/officeDocument/2006/relationships/tags" Target="../tags/tag1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2.xml"/></Relationships>
</file>

<file path=ppt/slides/_rels/slide103.xml.rels><?xml version='1.0' encoding='UTF-8' standalone='yes'?>
<Relationships xmlns="http://schemas.openxmlformats.org/package/2006/relationships"><Relationship Id="rId1" Type="http://schemas.openxmlformats.org/officeDocument/2006/relationships/tags" Target="../tags/tag1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3.xml"/></Relationships>
</file>

<file path=ppt/slides/_rels/slide104.xml.rels><?xml version='1.0' encoding='UTF-8' standalone='yes'?>
<Relationships xmlns="http://schemas.openxmlformats.org/package/2006/relationships"><Relationship Id="rId1" Type="http://schemas.openxmlformats.org/officeDocument/2006/relationships/tags" Target="../tags/tag1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4.xml"/></Relationships>
</file>

<file path=ppt/slides/_rels/slide105.xml.rels><?xml version='1.0' encoding='UTF-8' standalone='yes'?>
<Relationships xmlns="http://schemas.openxmlformats.org/package/2006/relationships"><Relationship Id="rId1" Type="http://schemas.openxmlformats.org/officeDocument/2006/relationships/tags" Target="../tags/tag1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5.xml"/></Relationships>
</file>

<file path=ppt/slides/_rels/slide106.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6.xml"/></Relationships>
</file>

<file path=ppt/slides/_rels/slide107.xml.rels><?xml version='1.0' encoding='UTF-8' standalone='yes'?>
<Relationships xmlns="http://schemas.openxmlformats.org/package/2006/relationships"><Relationship Id="rId1" Type="http://schemas.openxmlformats.org/officeDocument/2006/relationships/tags" Target="../tags/tag1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7.xml"/></Relationships>
</file>

<file path=ppt/slides/_rels/slide108.xml.rels><?xml version='1.0' encoding='UTF-8' standalone='yes'?>
<Relationships xmlns="http://schemas.openxmlformats.org/package/2006/relationships"><Relationship Id="rId1" Type="http://schemas.openxmlformats.org/officeDocument/2006/relationships/tags" Target="../tags/tag1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8.xml"/></Relationships>
</file>

<file path=ppt/slides/_rels/slide109.xml.rels><?xml version='1.0' encoding='UTF-8' standalone='yes'?>
<Relationships xmlns="http://schemas.openxmlformats.org/package/2006/relationships"><Relationship Id="rId1" Type="http://schemas.openxmlformats.org/officeDocument/2006/relationships/tags" Target="../tags/tag1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9.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xml"/></Relationships>
</file>

<file path=ppt/slides/_rels/slide110.xml.rels><?xml version='1.0' encoding='UTF-8' standalone='yes'?>
<Relationships xmlns="http://schemas.openxmlformats.org/package/2006/relationships"><Relationship Id="rId1" Type="http://schemas.openxmlformats.org/officeDocument/2006/relationships/tags" Target="../tags/tag1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0.xml"/></Relationships>
</file>

<file path=ppt/slides/_rels/slide111.xml.rels><?xml version='1.0' encoding='UTF-8' standalone='yes'?>
<Relationships xmlns="http://schemas.openxmlformats.org/package/2006/relationships"><Relationship Id="rId1" Type="http://schemas.openxmlformats.org/officeDocument/2006/relationships/tags" Target="../tags/tag1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1.xml"/></Relationships>
</file>

<file path=ppt/slides/_rels/slide112.xml.rels><?xml version='1.0' encoding='UTF-8' standalone='yes'?>
<Relationships xmlns="http://schemas.openxmlformats.org/package/2006/relationships"><Relationship Id="rId1" Type="http://schemas.openxmlformats.org/officeDocument/2006/relationships/tags" Target="../tags/tag1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2.xml"/></Relationships>
</file>

<file path=ppt/slides/_rels/slide113.xml.rels><?xml version='1.0' encoding='UTF-8' standalone='yes'?>
<Relationships xmlns="http://schemas.openxmlformats.org/package/2006/relationships"><Relationship Id="rId1" Type="http://schemas.openxmlformats.org/officeDocument/2006/relationships/tags" Target="../tags/tag1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3.xml"/></Relationships>
</file>

<file path=ppt/slides/_rels/slide114.xml.rels><?xml version='1.0' encoding='UTF-8' standalone='yes'?>
<Relationships xmlns="http://schemas.openxmlformats.org/package/2006/relationships"><Relationship Id="rId1" Type="http://schemas.openxmlformats.org/officeDocument/2006/relationships/tags" Target="../tags/tag1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4.xml"/></Relationships>
</file>

<file path=ppt/slides/_rels/slide115.xml.rels><?xml version='1.0' encoding='UTF-8' standalone='yes'?>
<Relationships xmlns="http://schemas.openxmlformats.org/package/2006/relationships"><Relationship Id="rId1" Type="http://schemas.openxmlformats.org/officeDocument/2006/relationships/tags" Target="../tags/tag1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5.xml"/></Relationships>
</file>

<file path=ppt/slides/_rels/slide116.xml.rels><?xml version='1.0' encoding='UTF-8' standalone='yes'?>
<Relationships xmlns="http://schemas.openxmlformats.org/package/2006/relationships"><Relationship Id="rId1" Type="http://schemas.openxmlformats.org/officeDocument/2006/relationships/tags" Target="../tags/tag1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6.xml"/></Relationships>
</file>

<file path=ppt/slides/_rels/slide117.xml.rels><?xml version='1.0' encoding='UTF-8' standalone='yes'?>
<Relationships xmlns="http://schemas.openxmlformats.org/package/2006/relationships"><Relationship Id="rId1" Type="http://schemas.openxmlformats.org/officeDocument/2006/relationships/tags" Target="../tags/tag1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7.xml"/></Relationships>
</file>

<file path=ppt/slides/_rels/slide118.xml.rels><?xml version='1.0' encoding='UTF-8' standalone='yes'?>
<Relationships xmlns="http://schemas.openxmlformats.org/package/2006/relationships"><Relationship Id="rId1" Type="http://schemas.openxmlformats.org/officeDocument/2006/relationships/tags" Target="../tags/tag1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8.xml"/></Relationships>
</file>

<file path=ppt/slides/_rels/slide119.xml.rels><?xml version='1.0' encoding='UTF-8' standalone='yes'?>
<Relationships xmlns="http://schemas.openxmlformats.org/package/2006/relationships"><Relationship Id="rId1" Type="http://schemas.openxmlformats.org/officeDocument/2006/relationships/tags" Target="../tags/tag1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9.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xml"/></Relationships>
</file>

<file path=ppt/slides/_rels/slide120.xml.rels><?xml version='1.0' encoding='UTF-8' standalone='yes'?>
<Relationships xmlns="http://schemas.openxmlformats.org/package/2006/relationships"><Relationship Id="rId1" Type="http://schemas.openxmlformats.org/officeDocument/2006/relationships/tags" Target="../tags/tag1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0.xml"/></Relationships>
</file>

<file path=ppt/slides/_rels/slide121.xml.rels><?xml version='1.0' encoding='UTF-8' standalone='yes'?>
<Relationships xmlns="http://schemas.openxmlformats.org/package/2006/relationships"><Relationship Id="rId1" Type="http://schemas.openxmlformats.org/officeDocument/2006/relationships/tags" Target="../tags/tag1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1.xml"/></Relationships>
</file>

<file path=ppt/slides/_rels/slide122.xml.rels><?xml version='1.0' encoding='UTF-8' standalone='yes'?>
<Relationships xmlns="http://schemas.openxmlformats.org/package/2006/relationships"><Relationship Id="rId1" Type="http://schemas.openxmlformats.org/officeDocument/2006/relationships/tags" Target="../tags/tag1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2.xml"/></Relationships>
</file>

<file path=ppt/slides/_rels/slide123.xml.rels><?xml version='1.0' encoding='UTF-8' standalone='yes'?>
<Relationships xmlns="http://schemas.openxmlformats.org/package/2006/relationships"><Relationship Id="rId1" Type="http://schemas.openxmlformats.org/officeDocument/2006/relationships/tags" Target="../tags/tag1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3.xml"/></Relationships>
</file>

<file path=ppt/slides/_rels/slide124.xml.rels><?xml version='1.0' encoding='UTF-8' standalone='yes'?>
<Relationships xmlns="http://schemas.openxmlformats.org/package/2006/relationships"><Relationship Id="rId1" Type="http://schemas.openxmlformats.org/officeDocument/2006/relationships/tags" Target="../tags/tag1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4.xml"/></Relationships>
</file>

<file path=ppt/slides/_rels/slide125.xml.rels><?xml version='1.0' encoding='UTF-8' standalone='yes'?>
<Relationships xmlns="http://schemas.openxmlformats.org/package/2006/relationships"><Relationship Id="rId1" Type="http://schemas.openxmlformats.org/officeDocument/2006/relationships/tags" Target="../tags/tag1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5.xml"/></Relationships>
</file>

<file path=ppt/slides/_rels/slide126.xml.rels><?xml version='1.0' encoding='UTF-8' standalone='yes'?>
<Relationships xmlns="http://schemas.openxmlformats.org/package/2006/relationships"><Relationship Id="rId1" Type="http://schemas.openxmlformats.org/officeDocument/2006/relationships/tags" Target="../tags/tag1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6.xml"/></Relationships>
</file>

<file path=ppt/slides/_rels/slide127.xml.rels><?xml version='1.0' encoding='UTF-8' standalone='yes'?>
<Relationships xmlns="http://schemas.openxmlformats.org/package/2006/relationships"><Relationship Id="rId1" Type="http://schemas.openxmlformats.org/officeDocument/2006/relationships/tags" Target="../tags/tag1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7.xml"/></Relationships>
</file>

<file path=ppt/slides/_rels/slide128.xml.rels><?xml version='1.0' encoding='UTF-8' standalone='yes'?>
<Relationships xmlns="http://schemas.openxmlformats.org/package/2006/relationships"><Relationship Id="rId1" Type="http://schemas.openxmlformats.org/officeDocument/2006/relationships/tags" Target="../tags/tag1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8.xml"/></Relationships>
</file>

<file path=ppt/slides/_rels/slide129.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9.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xml"/></Relationships>
</file>

<file path=ppt/slides/_rels/slide130.xml.rels><?xml version='1.0' encoding='UTF-8' standalone='yes'?>
<Relationships xmlns="http://schemas.openxmlformats.org/package/2006/relationships"><Relationship Id="rId1" Type="http://schemas.openxmlformats.org/officeDocument/2006/relationships/tags" Target="../tags/tag1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0.xml"/></Relationships>
</file>

<file path=ppt/slides/_rels/slide131.xml.rels><?xml version='1.0' encoding='UTF-8' standalone='yes'?>
<Relationships xmlns="http://schemas.openxmlformats.org/package/2006/relationships"><Relationship Id="rId1" Type="http://schemas.openxmlformats.org/officeDocument/2006/relationships/tags" Target="../tags/tag1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1.xml"/></Relationships>
</file>

<file path=ppt/slides/_rels/slide132.xml.rels><?xml version='1.0' encoding='UTF-8' standalone='yes'?>
<Relationships xmlns="http://schemas.openxmlformats.org/package/2006/relationships"><Relationship Id="rId1" Type="http://schemas.openxmlformats.org/officeDocument/2006/relationships/tags" Target="../tags/tag1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2.xml"/></Relationships>
</file>

<file path=ppt/slides/_rels/slide133.xml.rels><?xml version='1.0' encoding='UTF-8' standalone='yes'?>
<Relationships xmlns="http://schemas.openxmlformats.org/package/2006/relationships"><Relationship Id="rId1" Type="http://schemas.openxmlformats.org/officeDocument/2006/relationships/tags" Target="../tags/tag1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3.xml"/></Relationships>
</file>

<file path=ppt/slides/_rels/slide134.xml.rels><?xml version='1.0' encoding='UTF-8' standalone='yes'?>
<Relationships xmlns="http://schemas.openxmlformats.org/package/2006/relationships"><Relationship Id="rId1" Type="http://schemas.openxmlformats.org/officeDocument/2006/relationships/tags" Target="../tags/tag1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4.xml"/></Relationships>
</file>

<file path=ppt/slides/_rels/slide135.xml.rels><?xml version='1.0' encoding='UTF-8' standalone='yes'?>
<Relationships xmlns="http://schemas.openxmlformats.org/package/2006/relationships"><Relationship Id="rId1" Type="http://schemas.openxmlformats.org/officeDocument/2006/relationships/tags" Target="../tags/tag1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5.xml"/></Relationships>
</file>

<file path=ppt/slides/_rels/slide136.xml.rels><?xml version='1.0' encoding='UTF-8' standalone='yes'?>
<Relationships xmlns="http://schemas.openxmlformats.org/package/2006/relationships"><Relationship Id="rId1" Type="http://schemas.openxmlformats.org/officeDocument/2006/relationships/tags" Target="../tags/tag1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6.xml"/></Relationships>
</file>

<file path=ppt/slides/_rels/slide137.xml.rels><?xml version='1.0' encoding='UTF-8' standalone='yes'?>
<Relationships xmlns="http://schemas.openxmlformats.org/package/2006/relationships"><Relationship Id="rId1" Type="http://schemas.openxmlformats.org/officeDocument/2006/relationships/tags" Target="../tags/tag1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7.xml"/></Relationships>
</file>

<file path=ppt/slides/_rels/slide138.xml.rels><?xml version='1.0' encoding='UTF-8' standalone='yes'?>
<Relationships xmlns="http://schemas.openxmlformats.org/package/2006/relationships"><Relationship Id="rId1" Type="http://schemas.openxmlformats.org/officeDocument/2006/relationships/tags" Target="../tags/tag1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8.xml"/></Relationships>
</file>

<file path=ppt/slides/_rels/slide139.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9.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xml"/></Relationships>
</file>

<file path=ppt/slides/_rels/slide140.xml.rels><?xml version='1.0' encoding='UTF-8' standalone='yes'?>
<Relationships xmlns="http://schemas.openxmlformats.org/package/2006/relationships"><Relationship Id="rId1" Type="http://schemas.openxmlformats.org/officeDocument/2006/relationships/tags" Target="../tags/tag1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0.xml"/></Relationships>
</file>

<file path=ppt/slides/_rels/slide141.xml.rels><?xml version='1.0' encoding='UTF-8' standalone='yes'?>
<Relationships xmlns="http://schemas.openxmlformats.org/package/2006/relationships"><Relationship Id="rId1" Type="http://schemas.openxmlformats.org/officeDocument/2006/relationships/tags" Target="../tags/tag1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1.xml"/></Relationships>
</file>

<file path=ppt/slides/_rels/slide142.xml.rels><?xml version='1.0' encoding='UTF-8' standalone='yes'?>
<Relationships xmlns="http://schemas.openxmlformats.org/package/2006/relationships"><Relationship Id="rId1" Type="http://schemas.openxmlformats.org/officeDocument/2006/relationships/tags" Target="../tags/tag1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2.xml"/></Relationships>
</file>

<file path=ppt/slides/_rels/slide143.xml.rels><?xml version='1.0' encoding='UTF-8' standalone='yes'?>
<Relationships xmlns="http://schemas.openxmlformats.org/package/2006/relationships"><Relationship Id="rId1" Type="http://schemas.openxmlformats.org/officeDocument/2006/relationships/tags" Target="../tags/tag1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3.xml"/></Relationships>
</file>

<file path=ppt/slides/_rels/slide144.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4.xml"/></Relationships>
</file>

<file path=ppt/slides/_rels/slide145.xml.rels><?xml version='1.0' encoding='UTF-8' standalone='yes'?>
<Relationships xmlns="http://schemas.openxmlformats.org/package/2006/relationships"><Relationship Id="rId1" Type="http://schemas.openxmlformats.org/officeDocument/2006/relationships/tags" Target="../tags/tag1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5.xml"/></Relationships>
</file>

<file path=ppt/slides/_rels/slide146.xml.rels><?xml version='1.0' encoding='UTF-8' standalone='yes'?>
<Relationships xmlns="http://schemas.openxmlformats.org/package/2006/relationships"><Relationship Id="rId1" Type="http://schemas.openxmlformats.org/officeDocument/2006/relationships/tags" Target="../tags/tag1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6.xml"/></Relationships>
</file>

<file path=ppt/slides/_rels/slide147.xml.rels><?xml version='1.0' encoding='UTF-8' standalone='yes'?>
<Relationships xmlns="http://schemas.openxmlformats.org/package/2006/relationships"><Relationship Id="rId1" Type="http://schemas.openxmlformats.org/officeDocument/2006/relationships/tags" Target="../tags/tag1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7.xml"/></Relationships>
</file>

<file path=ppt/slides/_rels/slide148.xml.rels><?xml version='1.0' encoding='UTF-8' standalone='yes'?>
<Relationships xmlns="http://schemas.openxmlformats.org/package/2006/relationships"><Relationship Id="rId1" Type="http://schemas.openxmlformats.org/officeDocument/2006/relationships/tags" Target="../tags/tag1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8.xml"/></Relationships>
</file>

<file path=ppt/slides/_rels/slide149.xml.rels><?xml version='1.0' encoding='UTF-8' standalone='yes'?>
<Relationships xmlns="http://schemas.openxmlformats.org/package/2006/relationships"><Relationship Id="rId1" Type="http://schemas.openxmlformats.org/officeDocument/2006/relationships/tags" Target="../tags/tag1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9.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xml"/></Relationships>
</file>

<file path=ppt/slides/_rels/slide150.xml.rels><?xml version='1.0' encoding='UTF-8' standalone='yes'?>
<Relationships xmlns="http://schemas.openxmlformats.org/package/2006/relationships"><Relationship Id="rId1" Type="http://schemas.openxmlformats.org/officeDocument/2006/relationships/tags" Target="../tags/tag1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0.xml"/></Relationships>
</file>

<file path=ppt/slides/_rels/slide151.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1.xml"/></Relationships>
</file>

<file path=ppt/slides/_rels/slide152.xml.rels><?xml version='1.0' encoding='UTF-8' standalone='yes'?>
<Relationships xmlns="http://schemas.openxmlformats.org/package/2006/relationships"><Relationship Id="rId1" Type="http://schemas.openxmlformats.org/officeDocument/2006/relationships/tags" Target="../tags/tag1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2.xml"/></Relationships>
</file>

<file path=ppt/slides/_rels/slide153.xml.rels><?xml version='1.0' encoding='UTF-8' standalone='yes'?>
<Relationships xmlns="http://schemas.openxmlformats.org/package/2006/relationships"><Relationship Id="rId1" Type="http://schemas.openxmlformats.org/officeDocument/2006/relationships/tags" Target="../tags/tag1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3.xml"/></Relationships>
</file>

<file path=ppt/slides/_rels/slide154.xml.rels><?xml version='1.0' encoding='UTF-8' standalone='yes'?>
<Relationships xmlns="http://schemas.openxmlformats.org/package/2006/relationships"><Relationship Id="rId1" Type="http://schemas.openxmlformats.org/officeDocument/2006/relationships/tags" Target="../tags/tag1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4.xml"/></Relationships>
</file>

<file path=ppt/slides/_rels/slide155.xml.rels><?xml version='1.0' encoding='UTF-8' standalone='yes'?>
<Relationships xmlns="http://schemas.openxmlformats.org/package/2006/relationships"><Relationship Id="rId1" Type="http://schemas.openxmlformats.org/officeDocument/2006/relationships/tags" Target="../tags/tag1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5.xml"/></Relationships>
</file>

<file path=ppt/slides/_rels/slide156.xml.rels><?xml version='1.0' encoding='UTF-8' standalone='yes'?>
<Relationships xmlns="http://schemas.openxmlformats.org/package/2006/relationships"><Relationship Id="rId1" Type="http://schemas.openxmlformats.org/officeDocument/2006/relationships/tags" Target="../tags/tag1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6.xml"/></Relationships>
</file>

<file path=ppt/slides/_rels/slide157.xml.rels><?xml version='1.0' encoding='UTF-8' standalone='yes'?>
<Relationships xmlns="http://schemas.openxmlformats.org/package/2006/relationships"><Relationship Id="rId1" Type="http://schemas.openxmlformats.org/officeDocument/2006/relationships/tags" Target="../tags/tag1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7.xml"/></Relationships>
</file>

<file path=ppt/slides/_rels/slide158.xml.rels><?xml version='1.0' encoding='UTF-8' standalone='yes'?>
<Relationships xmlns="http://schemas.openxmlformats.org/package/2006/relationships"><Relationship Id="rId1" Type="http://schemas.openxmlformats.org/officeDocument/2006/relationships/tags" Target="../tags/tag1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8.xml"/></Relationships>
</file>

<file path=ppt/slides/_rels/slide159.xml.rels><?xml version='1.0' encoding='UTF-8' standalone='yes'?>
<Relationships xmlns="http://schemas.openxmlformats.org/package/2006/relationships"><Relationship Id="rId1" Type="http://schemas.openxmlformats.org/officeDocument/2006/relationships/tags" Target="../tags/tag1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9.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xml"/></Relationships>
</file>

<file path=ppt/slides/_rels/slide160.xml.rels><?xml version='1.0' encoding='UTF-8' standalone='yes'?>
<Relationships xmlns="http://schemas.openxmlformats.org/package/2006/relationships"><Relationship Id="rId1" Type="http://schemas.openxmlformats.org/officeDocument/2006/relationships/tags" Target="../tags/tag1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0.xml"/></Relationships>
</file>

<file path=ppt/slides/_rels/slide161.xml.rels><?xml version='1.0' encoding='UTF-8' standalone='yes'?>
<Relationships xmlns="http://schemas.openxmlformats.org/package/2006/relationships"><Relationship Id="rId1" Type="http://schemas.openxmlformats.org/officeDocument/2006/relationships/tags" Target="../tags/tag1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1.xml"/></Relationships>
</file>

<file path=ppt/slides/_rels/slide162.xml.rels><?xml version='1.0' encoding='UTF-8' standalone='yes'?>
<Relationships xmlns="http://schemas.openxmlformats.org/package/2006/relationships"><Relationship Id="rId1" Type="http://schemas.openxmlformats.org/officeDocument/2006/relationships/tags" Target="../tags/tag1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2.xml"/></Relationships>
</file>

<file path=ppt/slides/_rels/slide163.xml.rels><?xml version='1.0' encoding='UTF-8' standalone='yes'?>
<Relationships xmlns="http://schemas.openxmlformats.org/package/2006/relationships"><Relationship Id="rId1" Type="http://schemas.openxmlformats.org/officeDocument/2006/relationships/tags" Target="../tags/tag1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3.xml"/></Relationships>
</file>

<file path=ppt/slides/_rels/slide164.xml.rels><?xml version='1.0' encoding='UTF-8' standalone='yes'?>
<Relationships xmlns="http://schemas.openxmlformats.org/package/2006/relationships"><Relationship Id="rId1" Type="http://schemas.openxmlformats.org/officeDocument/2006/relationships/tags" Target="../tags/tag1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4.xml"/></Relationships>
</file>

<file path=ppt/slides/_rels/slide165.xml.rels><?xml version='1.0' encoding='UTF-8' standalone='yes'?>
<Relationships xmlns="http://schemas.openxmlformats.org/package/2006/relationships"><Relationship Id="rId1" Type="http://schemas.openxmlformats.org/officeDocument/2006/relationships/tags" Target="../tags/tag1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5.xml"/></Relationships>
</file>

<file path=ppt/slides/_rels/slide166.xml.rels><?xml version='1.0' encoding='UTF-8' standalone='yes'?>
<Relationships xmlns="http://schemas.openxmlformats.org/package/2006/relationships"><Relationship Id="rId1" Type="http://schemas.openxmlformats.org/officeDocument/2006/relationships/tags" Target="../tags/tag1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6.xml"/></Relationships>
</file>

<file path=ppt/slides/_rels/slide167.xml.rels><?xml version='1.0' encoding='UTF-8' standalone='yes'?>
<Relationships xmlns="http://schemas.openxmlformats.org/package/2006/relationships"><Relationship Id="rId1" Type="http://schemas.openxmlformats.org/officeDocument/2006/relationships/tags" Target="../tags/tag1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7.xml"/></Relationships>
</file>

<file path=ppt/slides/_rels/slide168.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8.xml"/></Relationships>
</file>

<file path=ppt/slides/_rels/slide169.xml.rels><?xml version='1.0' encoding='UTF-8' standalone='yes'?>
<Relationships xmlns="http://schemas.openxmlformats.org/package/2006/relationships"><Relationship Id="rId1" Type="http://schemas.openxmlformats.org/officeDocument/2006/relationships/tags" Target="../tags/tag1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9.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xml"/></Relationships>
</file>

<file path=ppt/slides/_rels/slide170.xml.rels><?xml version='1.0' encoding='UTF-8' standalone='yes'?>
<Relationships xmlns="http://schemas.openxmlformats.org/package/2006/relationships"><Relationship Id="rId1" Type="http://schemas.openxmlformats.org/officeDocument/2006/relationships/tags" Target="../tags/tag1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0.xml"/></Relationships>
</file>

<file path=ppt/slides/_rels/slide171.xml.rels><?xml version='1.0' encoding='UTF-8' standalone='yes'?>
<Relationships xmlns="http://schemas.openxmlformats.org/package/2006/relationships"><Relationship Id="rId1" Type="http://schemas.openxmlformats.org/officeDocument/2006/relationships/tags" Target="../tags/tag1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1.xml"/></Relationships>
</file>

<file path=ppt/slides/_rels/slide172.xml.rels><?xml version='1.0' encoding='UTF-8' standalone='yes'?>
<Relationships xmlns="http://schemas.openxmlformats.org/package/2006/relationships"><Relationship Id="rId1" Type="http://schemas.openxmlformats.org/officeDocument/2006/relationships/tags" Target="../tags/tag1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2.xml"/></Relationships>
</file>

<file path=ppt/slides/_rels/slide173.xml.rels><?xml version='1.0' encoding='UTF-8' standalone='yes'?>
<Relationships xmlns="http://schemas.openxmlformats.org/package/2006/relationships"><Relationship Id="rId1" Type="http://schemas.openxmlformats.org/officeDocument/2006/relationships/tags" Target="../tags/tag2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3.xml"/></Relationships>
</file>

<file path=ppt/slides/_rels/slide174.xml.rels><?xml version='1.0' encoding='UTF-8' standalone='yes'?>
<Relationships xmlns="http://schemas.openxmlformats.org/package/2006/relationships"><Relationship Id="rId1" Type="http://schemas.openxmlformats.org/officeDocument/2006/relationships/tags" Target="../tags/tag2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4.xml"/></Relationships>
</file>

<file path=ppt/slides/_rels/slide175.xml.rels><?xml version='1.0' encoding='UTF-8' standalone='yes'?>
<Relationships xmlns="http://schemas.openxmlformats.org/package/2006/relationships"><Relationship Id="rId1" Type="http://schemas.openxmlformats.org/officeDocument/2006/relationships/tags" Target="../tags/tag2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5.xml"/></Relationships>
</file>

<file path=ppt/slides/_rels/slide176.xml.rels><?xml version='1.0' encoding='UTF-8' standalone='yes'?>
<Relationships xmlns="http://schemas.openxmlformats.org/package/2006/relationships"><Relationship Id="rId1" Type="http://schemas.openxmlformats.org/officeDocument/2006/relationships/tags" Target="../tags/tag2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6.xml"/></Relationships>
</file>

<file path=ppt/slides/_rels/slide177.xml.rels><?xml version='1.0' encoding='UTF-8' standalone='yes'?>
<Relationships xmlns="http://schemas.openxmlformats.org/package/2006/relationships"><Relationship Id="rId1" Type="http://schemas.openxmlformats.org/officeDocument/2006/relationships/tags" Target="../tags/tag2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7.xml"/></Relationships>
</file>

<file path=ppt/slides/_rels/slide178.xml.rels><?xml version='1.0' encoding='UTF-8' standalone='yes'?>
<Relationships xmlns="http://schemas.openxmlformats.org/package/2006/relationships"><Relationship Id="rId1" Type="http://schemas.openxmlformats.org/officeDocument/2006/relationships/tags" Target="../tags/tag2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8.xml"/></Relationships>
</file>

<file path=ppt/slides/_rels/slide179.xml.rels><?xml version='1.0' encoding='UTF-8' standalone='yes'?>
<Relationships xmlns="http://schemas.openxmlformats.org/package/2006/relationships"><Relationship Id="rId1" Type="http://schemas.openxmlformats.org/officeDocument/2006/relationships/tags" Target="../tags/tag2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9.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xml"/></Relationships>
</file>

<file path=ppt/slides/_rels/slide180.xml.rels><?xml version='1.0' encoding='UTF-8' standalone='yes'?>
<Relationships xmlns="http://schemas.openxmlformats.org/package/2006/relationships"><Relationship Id="rId1" Type="http://schemas.openxmlformats.org/officeDocument/2006/relationships/tags" Target="../tags/tag2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0.xml"/></Relationships>
</file>

<file path=ppt/slides/_rels/slide181.xml.rels><?xml version='1.0' encoding='UTF-8' standalone='yes'?>
<Relationships xmlns="http://schemas.openxmlformats.org/package/2006/relationships"><Relationship Id="rId1" Type="http://schemas.openxmlformats.org/officeDocument/2006/relationships/tags" Target="../tags/tag2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1.xml"/></Relationships>
</file>

<file path=ppt/slides/_rels/slide182.xml.rels><?xml version='1.0' encoding='UTF-8' standalone='yes'?>
<Relationships xmlns="http://schemas.openxmlformats.org/package/2006/relationships"><Relationship Id="rId1" Type="http://schemas.openxmlformats.org/officeDocument/2006/relationships/tags" Target="../tags/tag2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2.xml"/></Relationships>
</file>

<file path=ppt/slides/_rels/slide183.xml.rels><?xml version='1.0' encoding='UTF-8' standalone='yes'?>
<Relationships xmlns="http://schemas.openxmlformats.org/package/2006/relationships"><Relationship Id="rId1" Type="http://schemas.openxmlformats.org/officeDocument/2006/relationships/tags" Target="../tags/tag2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3.xml"/></Relationships>
</file>

<file path=ppt/slides/_rels/slide184.xml.rels><?xml version='1.0' encoding='UTF-8' standalone='yes'?>
<Relationships xmlns="http://schemas.openxmlformats.org/package/2006/relationships"><Relationship Id="rId1" Type="http://schemas.openxmlformats.org/officeDocument/2006/relationships/tags" Target="../tags/tag2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4.xml"/></Relationships>
</file>

<file path=ppt/slides/_rels/slide185.xml.rels><?xml version='1.0' encoding='UTF-8' standalone='yes'?>
<Relationships xmlns="http://schemas.openxmlformats.org/package/2006/relationships"><Relationship Id="rId1" Type="http://schemas.openxmlformats.org/officeDocument/2006/relationships/tags" Target="../tags/tag2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5.xml"/></Relationships>
</file>

<file path=ppt/slides/_rels/slide186.xml.rels><?xml version='1.0' encoding='UTF-8' standalone='yes'?>
<Relationships xmlns="http://schemas.openxmlformats.org/package/2006/relationships"><Relationship Id="rId1" Type="http://schemas.openxmlformats.org/officeDocument/2006/relationships/tags" Target="../tags/tag2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6.xml"/></Relationships>
</file>

<file path=ppt/slides/_rels/slide187.xml.rels><?xml version='1.0' encoding='UTF-8' standalone='yes'?>
<Relationships xmlns="http://schemas.openxmlformats.org/package/2006/relationships"><Relationship Id="rId1" Type="http://schemas.openxmlformats.org/officeDocument/2006/relationships/tags" Target="../tags/tag2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7.xml"/></Relationships>
</file>

<file path=ppt/slides/_rels/slide188.xml.rels><?xml version='1.0' encoding='UTF-8' standalone='yes'?>
<Relationships xmlns="http://schemas.openxmlformats.org/package/2006/relationships"><Relationship Id="rId1" Type="http://schemas.openxmlformats.org/officeDocument/2006/relationships/tags" Target="../tags/tag2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8.xml"/></Relationships>
</file>

<file path=ppt/slides/_rels/slide189.xml.rels><?xml version='1.0' encoding='UTF-8' standalone='yes'?>
<Relationships xmlns="http://schemas.openxmlformats.org/package/2006/relationships"><Relationship Id="rId1" Type="http://schemas.openxmlformats.org/officeDocument/2006/relationships/tags" Target="../tags/tag2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9.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xml"/></Relationships>
</file>

<file path=ppt/slides/_rels/slide190.xml.rels><?xml version='1.0' encoding='UTF-8' standalone='yes'?>
<Relationships xmlns="http://schemas.openxmlformats.org/package/2006/relationships"><Relationship Id="rId1" Type="http://schemas.openxmlformats.org/officeDocument/2006/relationships/tags" Target="../tags/tag2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0.xml"/></Relationships>
</file>

<file path=ppt/slides/_rels/slide191.xml.rels><?xml version='1.0' encoding='UTF-8' standalone='yes'?>
<Relationships xmlns="http://schemas.openxmlformats.org/package/2006/relationships"><Relationship Id="rId1" Type="http://schemas.openxmlformats.org/officeDocument/2006/relationships/tags" Target="../tags/tag2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1.xml"/></Relationships>
</file>

<file path=ppt/slides/_rels/slide192.xml.rels><?xml version='1.0' encoding='UTF-8' standalone='yes'?>
<Relationships xmlns="http://schemas.openxmlformats.org/package/2006/relationships"><Relationship Id="rId1" Type="http://schemas.openxmlformats.org/officeDocument/2006/relationships/tags" Target="../tags/tag2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2.xml"/></Relationships>
</file>

<file path=ppt/slides/_rels/slide193.xml.rels><?xml version='1.0' encoding='UTF-8' standalone='yes'?>
<Relationships xmlns="http://schemas.openxmlformats.org/package/2006/relationships"><Relationship Id="rId1" Type="http://schemas.openxmlformats.org/officeDocument/2006/relationships/tags" Target="../tags/tag2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3.xml"/></Relationships>
</file>

<file path=ppt/slides/_rels/slide194.xml.rels><?xml version='1.0' encoding='UTF-8' standalone='yes'?>
<Relationships xmlns="http://schemas.openxmlformats.org/package/2006/relationships"><Relationship Id="rId1" Type="http://schemas.openxmlformats.org/officeDocument/2006/relationships/tags" Target="../tags/tag2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4.xml"/></Relationships>
</file>

<file path=ppt/slides/_rels/slide195.xml.rels><?xml version='1.0' encoding='UTF-8' standalone='yes'?>
<Relationships xmlns="http://schemas.openxmlformats.org/package/2006/relationships"><Relationship Id="rId1" Type="http://schemas.openxmlformats.org/officeDocument/2006/relationships/tags" Target="../tags/tag2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5.xml"/></Relationships>
</file>

<file path=ppt/slides/_rels/slide196.xml.rels><?xml version='1.0' encoding='UTF-8' standalone='yes'?>
<Relationships xmlns="http://schemas.openxmlformats.org/package/2006/relationships"><Relationship Id="rId1" Type="http://schemas.openxmlformats.org/officeDocument/2006/relationships/tags" Target="../tags/tag2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6.xml"/></Relationships>
</file>

<file path=ppt/slides/_rels/slide197.xml.rels><?xml version='1.0' encoding='UTF-8' standalone='yes'?>
<Relationships xmlns="http://schemas.openxmlformats.org/package/2006/relationships"><Relationship Id="rId1" Type="http://schemas.openxmlformats.org/officeDocument/2006/relationships/tags" Target="../tags/tag2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7.xml"/></Relationships>
</file>

<file path=ppt/slides/_rels/slide198.xml.rels><?xml version='1.0' encoding='UTF-8' standalone='yes'?>
<Relationships xmlns="http://schemas.openxmlformats.org/package/2006/relationships"><Relationship Id="rId1" Type="http://schemas.openxmlformats.org/officeDocument/2006/relationships/tags" Target="../tags/tag2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8.xml"/></Relationships>
</file>

<file path=ppt/slides/_rels/slide199.xml.rels><?xml version='1.0' encoding='UTF-8' standalone='yes'?>
<Relationships xmlns="http://schemas.openxmlformats.org/package/2006/relationships"><Relationship Id="rId1" Type="http://schemas.openxmlformats.org/officeDocument/2006/relationships/tags" Target="../tags/tag2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9.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xml"/></Relationships>
</file>

<file path=ppt/slides/_rels/slide200.xml.rels><?xml version='1.0' encoding='UTF-8' standalone='yes'?>
<Relationships xmlns="http://schemas.openxmlformats.org/package/2006/relationships"><Relationship Id="rId1" Type="http://schemas.openxmlformats.org/officeDocument/2006/relationships/tags" Target="../tags/tag2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0.xml"/></Relationships>
</file>

<file path=ppt/slides/_rels/slide201.xml.rels><?xml version='1.0' encoding='UTF-8' standalone='yes'?>
<Relationships xmlns="http://schemas.openxmlformats.org/package/2006/relationships"><Relationship Id="rId1" Type="http://schemas.openxmlformats.org/officeDocument/2006/relationships/tags" Target="../tags/tag2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1.xml"/></Relationships>
</file>

<file path=ppt/slides/_rels/slide202.xml.rels><?xml version='1.0' encoding='UTF-8' standalone='yes'?>
<Relationships xmlns="http://schemas.openxmlformats.org/package/2006/relationships"><Relationship Id="rId1" Type="http://schemas.openxmlformats.org/officeDocument/2006/relationships/tags" Target="../tags/tag2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2.xml"/></Relationships>
</file>

<file path=ppt/slides/_rels/slide203.xml.rels><?xml version='1.0' encoding='UTF-8' standalone='yes'?>
<Relationships xmlns="http://schemas.openxmlformats.org/package/2006/relationships"><Relationship Id="rId1" Type="http://schemas.openxmlformats.org/officeDocument/2006/relationships/tags" Target="../tags/tag2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3.xml"/></Relationships>
</file>

<file path=ppt/slides/_rels/slide204.xml.rels><?xml version='1.0' encoding='UTF-8' standalone='yes'?>
<Relationships xmlns="http://schemas.openxmlformats.org/package/2006/relationships"><Relationship Id="rId1" Type="http://schemas.openxmlformats.org/officeDocument/2006/relationships/tags" Target="../tags/tag2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4.xml"/></Relationships>
</file>

<file path=ppt/slides/_rels/slide205.xml.rels><?xml version='1.0' encoding='UTF-8' standalone='yes'?>
<Relationships xmlns="http://schemas.openxmlformats.org/package/2006/relationships"><Relationship Id="rId1" Type="http://schemas.openxmlformats.org/officeDocument/2006/relationships/tags" Target="../tags/tag2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5.xml"/></Relationships>
</file>

<file path=ppt/slides/_rels/slide206.xml.rels><?xml version='1.0' encoding='UTF-8' standalone='yes'?>
<Relationships xmlns="http://schemas.openxmlformats.org/package/2006/relationships"><Relationship Id="rId1" Type="http://schemas.openxmlformats.org/officeDocument/2006/relationships/tags" Target="../tags/tag2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6.xml"/></Relationships>
</file>

<file path=ppt/slides/_rels/slide207.xml.rels><?xml version='1.0' encoding='UTF-8' standalone='yes'?>
<Relationships xmlns="http://schemas.openxmlformats.org/package/2006/relationships"><Relationship Id="rId1" Type="http://schemas.openxmlformats.org/officeDocument/2006/relationships/tags" Target="../tags/tag2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7.xml"/></Relationships>
</file>

<file path=ppt/slides/_rels/slide208.xml.rels><?xml version='1.0' encoding='UTF-8' standalone='yes'?>
<Relationships xmlns="http://schemas.openxmlformats.org/package/2006/relationships"><Relationship Id="rId1" Type="http://schemas.openxmlformats.org/officeDocument/2006/relationships/tags" Target="../tags/tag2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8.xml"/></Relationships>
</file>

<file path=ppt/slides/_rels/slide209.xml.rels><?xml version='1.0' encoding='UTF-8' standalone='yes'?>
<Relationships xmlns="http://schemas.openxmlformats.org/package/2006/relationships"><Relationship Id="rId1" Type="http://schemas.openxmlformats.org/officeDocument/2006/relationships/tags" Target="../tags/tag2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9.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xml"/></Relationships>
</file>

<file path=ppt/slides/_rels/slide210.xml.rels><?xml version='1.0' encoding='UTF-8' standalone='yes'?>
<Relationships xmlns="http://schemas.openxmlformats.org/package/2006/relationships"><Relationship Id="rId1" Type="http://schemas.openxmlformats.org/officeDocument/2006/relationships/tags" Target="../tags/tag2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0.xml"/></Relationships>
</file>

<file path=ppt/slides/_rels/slide211.xml.rels><?xml version='1.0' encoding='UTF-8' standalone='yes'?>
<Relationships xmlns="http://schemas.openxmlformats.org/package/2006/relationships"><Relationship Id="rId1" Type="http://schemas.openxmlformats.org/officeDocument/2006/relationships/tags" Target="../tags/tag2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1.xml"/></Relationships>
</file>

<file path=ppt/slides/_rels/slide212.xml.rels><?xml version='1.0' encoding='UTF-8' standalone='yes'?>
<Relationships xmlns="http://schemas.openxmlformats.org/package/2006/relationships"><Relationship Id="rId1" Type="http://schemas.openxmlformats.org/officeDocument/2006/relationships/tags" Target="../tags/tag2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2.xml"/></Relationships>
</file>

<file path=ppt/slides/_rels/slide213.xml.rels><?xml version='1.0' encoding='UTF-8' standalone='yes'?>
<Relationships xmlns="http://schemas.openxmlformats.org/package/2006/relationships"><Relationship Id="rId1" Type="http://schemas.openxmlformats.org/officeDocument/2006/relationships/tags" Target="../tags/tag2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3.xml"/></Relationships>
</file>

<file path=ppt/slides/_rels/slide214.xml.rels><?xml version='1.0' encoding='UTF-8' standalone='yes'?>
<Relationships xmlns="http://schemas.openxmlformats.org/package/2006/relationships"><Relationship Id="rId1" Type="http://schemas.openxmlformats.org/officeDocument/2006/relationships/tags" Target="../tags/tag2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4.xml"/></Relationships>
</file>

<file path=ppt/slides/_rels/slide215.xml.rels><?xml version='1.0' encoding='UTF-8' standalone='yes'?>
<Relationships xmlns="http://schemas.openxmlformats.org/package/2006/relationships"><Relationship Id="rId1" Type="http://schemas.openxmlformats.org/officeDocument/2006/relationships/tags" Target="../tags/tag2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5.xml"/></Relationships>
</file>

<file path=ppt/slides/_rels/slide216.xml.rels><?xml version='1.0' encoding='UTF-8' standalone='yes'?>
<Relationships xmlns="http://schemas.openxmlformats.org/package/2006/relationships"><Relationship Id="rId1" Type="http://schemas.openxmlformats.org/officeDocument/2006/relationships/tags" Target="../tags/tag2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6.xml"/></Relationships>
</file>

<file path=ppt/slides/_rels/slide217.xml.rels><?xml version='1.0' encoding='UTF-8' standalone='yes'?>
<Relationships xmlns="http://schemas.openxmlformats.org/package/2006/relationships"><Relationship Id="rId1" Type="http://schemas.openxmlformats.org/officeDocument/2006/relationships/tags" Target="../tags/tag2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7.xml"/></Relationships>
</file>

<file path=ppt/slides/_rels/slide218.xml.rels><?xml version='1.0' encoding='UTF-8' standalone='yes'?>
<Relationships xmlns="http://schemas.openxmlformats.org/package/2006/relationships"><Relationship Id="rId1" Type="http://schemas.openxmlformats.org/officeDocument/2006/relationships/tags" Target="../tags/tag2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8.xml"/></Relationships>
</file>

<file path=ppt/slides/_rels/slide219.xml.rels><?xml version='1.0' encoding='UTF-8' standalone='yes'?>
<Relationships xmlns="http://schemas.openxmlformats.org/package/2006/relationships"><Relationship Id="rId1" Type="http://schemas.openxmlformats.org/officeDocument/2006/relationships/tags" Target="../tags/tag2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9.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xml"/></Relationships>
</file>

<file path=ppt/slides/_rels/slide220.xml.rels><?xml version='1.0' encoding='UTF-8' standalone='yes'?>
<Relationships xmlns="http://schemas.openxmlformats.org/package/2006/relationships"><Relationship Id="rId1" Type="http://schemas.openxmlformats.org/officeDocument/2006/relationships/tags" Target="../tags/tag2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0.xml"/></Relationships>
</file>

<file path=ppt/slides/_rels/slide221.xml.rels><?xml version='1.0' encoding='UTF-8' standalone='yes'?>
<Relationships xmlns="http://schemas.openxmlformats.org/package/2006/relationships"><Relationship Id="rId1" Type="http://schemas.openxmlformats.org/officeDocument/2006/relationships/tags" Target="../tags/tag2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1.xml"/></Relationships>
</file>

<file path=ppt/slides/_rels/slide222.xml.rels><?xml version='1.0' encoding='UTF-8' standalone='yes'?>
<Relationships xmlns="http://schemas.openxmlformats.org/package/2006/relationships"><Relationship Id="rId1" Type="http://schemas.openxmlformats.org/officeDocument/2006/relationships/tags" Target="../tags/tag2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2.xml"/></Relationships>
</file>

<file path=ppt/slides/_rels/slide223.xml.rels><?xml version='1.0' encoding='UTF-8' standalone='yes'?>
<Relationships xmlns="http://schemas.openxmlformats.org/package/2006/relationships"><Relationship Id="rId1" Type="http://schemas.openxmlformats.org/officeDocument/2006/relationships/tags" Target="../tags/tag2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3.xml"/></Relationships>
</file>

<file path=ppt/slides/_rels/slide224.xml.rels><?xml version='1.0' encoding='UTF-8' standalone='yes'?>
<Relationships xmlns="http://schemas.openxmlformats.org/package/2006/relationships"><Relationship Id="rId1" Type="http://schemas.openxmlformats.org/officeDocument/2006/relationships/tags" Target="../tags/tag2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4.xml"/></Relationships>
</file>

<file path=ppt/slides/_rels/slide225.xml.rels><?xml version='1.0' encoding='UTF-8' standalone='yes'?>
<Relationships xmlns="http://schemas.openxmlformats.org/package/2006/relationships"><Relationship Id="rId1" Type="http://schemas.openxmlformats.org/officeDocument/2006/relationships/tags" Target="../tags/tag2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5.xml"/></Relationships>
</file>

<file path=ppt/slides/_rels/slide226.xml.rels><?xml version='1.0' encoding='UTF-8' standalone='yes'?>
<Relationships xmlns="http://schemas.openxmlformats.org/package/2006/relationships"><Relationship Id="rId1" Type="http://schemas.openxmlformats.org/officeDocument/2006/relationships/tags" Target="../tags/tag2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6.xml"/></Relationships>
</file>

<file path=ppt/slides/_rels/slide227.xml.rels><?xml version='1.0' encoding='UTF-8' standalone='yes'?>
<Relationships xmlns="http://schemas.openxmlformats.org/package/2006/relationships"><Relationship Id="rId1" Type="http://schemas.openxmlformats.org/officeDocument/2006/relationships/tags" Target="../tags/tag2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7.xml"/></Relationships>
</file>

<file path=ppt/slides/_rels/slide228.xml.rels><?xml version='1.0' encoding='UTF-8' standalone='yes'?>
<Relationships xmlns="http://schemas.openxmlformats.org/package/2006/relationships"><Relationship Id="rId1" Type="http://schemas.openxmlformats.org/officeDocument/2006/relationships/tags" Target="../tags/tag2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8.xml"/></Relationships>
</file>

<file path=ppt/slides/_rels/slide229.xml.rels><?xml version='1.0' encoding='UTF-8' standalone='yes'?>
<Relationships xmlns="http://schemas.openxmlformats.org/package/2006/relationships"><Relationship Id="rId1" Type="http://schemas.openxmlformats.org/officeDocument/2006/relationships/tags" Target="../tags/tag2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9.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xml"/></Relationships>
</file>

<file path=ppt/slides/_rels/slide230.xml.rels><?xml version='1.0' encoding='UTF-8' standalone='yes'?>
<Relationships xmlns="http://schemas.openxmlformats.org/package/2006/relationships"><Relationship Id="rId1" Type="http://schemas.openxmlformats.org/officeDocument/2006/relationships/tags" Target="../tags/tag2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0.xml"/></Relationships>
</file>

<file path=ppt/slides/_rels/slide231.xml.rels><?xml version='1.0' encoding='UTF-8' standalone='yes'?>
<Relationships xmlns="http://schemas.openxmlformats.org/package/2006/relationships"><Relationship Id="rId1" Type="http://schemas.openxmlformats.org/officeDocument/2006/relationships/tags" Target="../tags/tag2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1.xml"/></Relationships>
</file>

<file path=ppt/slides/_rels/slide232.xml.rels><?xml version='1.0' encoding='UTF-8' standalone='yes'?>
<Relationships xmlns="http://schemas.openxmlformats.org/package/2006/relationships"><Relationship Id="rId1" Type="http://schemas.openxmlformats.org/officeDocument/2006/relationships/tags" Target="../tags/tag2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2.xml"/></Relationships>
</file>

<file path=ppt/slides/_rels/slide233.xml.rels><?xml version='1.0' encoding='UTF-8' standalone='yes'?>
<Relationships xmlns="http://schemas.openxmlformats.org/package/2006/relationships"><Relationship Id="rId1" Type="http://schemas.openxmlformats.org/officeDocument/2006/relationships/tags" Target="../tags/tag2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3.xml"/></Relationships>
</file>

<file path=ppt/slides/_rels/slide234.xml.rels><?xml version='1.0' encoding='UTF-8' standalone='yes'?>
<Relationships xmlns="http://schemas.openxmlformats.org/package/2006/relationships"><Relationship Id="rId1" Type="http://schemas.openxmlformats.org/officeDocument/2006/relationships/tags" Target="../tags/tag2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4.xml"/></Relationships>
</file>

<file path=ppt/slides/_rels/slide235.xml.rels><?xml version='1.0' encoding='UTF-8' standalone='yes'?>
<Relationships xmlns="http://schemas.openxmlformats.org/package/2006/relationships"><Relationship Id="rId1" Type="http://schemas.openxmlformats.org/officeDocument/2006/relationships/tags" Target="../tags/tag2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5.xml"/></Relationships>
</file>

<file path=ppt/slides/_rels/slide236.xml.rels><?xml version='1.0' encoding='UTF-8' standalone='yes'?>
<Relationships xmlns="http://schemas.openxmlformats.org/package/2006/relationships"><Relationship Id="rId1" Type="http://schemas.openxmlformats.org/officeDocument/2006/relationships/tags" Target="../tags/tag2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6.xml"/></Relationships>
</file>

<file path=ppt/slides/_rels/slide237.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7.xml"/></Relationships>
</file>

<file path=ppt/slides/_rels/slide238.xml.rels><?xml version='1.0' encoding='UTF-8' standalone='yes'?>
<Relationships xmlns="http://schemas.openxmlformats.org/package/2006/relationships"><Relationship Id="rId1" Type="http://schemas.openxmlformats.org/officeDocument/2006/relationships/tags" Target="../tags/tag2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8.xml"/></Relationships>
</file>

<file path=ppt/slides/_rels/slide239.xml.rels><?xml version='1.0' encoding='UTF-8' standalone='yes'?>
<Relationships xmlns="http://schemas.openxmlformats.org/package/2006/relationships"><Relationship Id="rId1" Type="http://schemas.openxmlformats.org/officeDocument/2006/relationships/tags" Target="../tags/tag2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9.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xml"/></Relationships>
</file>

<file path=ppt/slides/_rels/slide240.xml.rels><?xml version='1.0' encoding='UTF-8' standalone='yes'?>
<Relationships xmlns="http://schemas.openxmlformats.org/package/2006/relationships"><Relationship Id="rId1" Type="http://schemas.openxmlformats.org/officeDocument/2006/relationships/tags" Target="../tags/tag2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0.xml"/></Relationships>
</file>

<file path=ppt/slides/_rels/slide241.xml.rels><?xml version='1.0' encoding='UTF-8' standalone='yes'?>
<Relationships xmlns="http://schemas.openxmlformats.org/package/2006/relationships"><Relationship Id="rId1" Type="http://schemas.openxmlformats.org/officeDocument/2006/relationships/tags" Target="../tags/tag2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1.xml"/></Relationships>
</file>

<file path=ppt/slides/_rels/slide242.xml.rels><?xml version='1.0' encoding='UTF-8' standalone='yes'?>
<Relationships xmlns="http://schemas.openxmlformats.org/package/2006/relationships"><Relationship Id="rId1" Type="http://schemas.openxmlformats.org/officeDocument/2006/relationships/tags" Target="../tags/tag2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2.xml"/></Relationships>
</file>

<file path=ppt/slides/_rels/slide243.xml.rels><?xml version='1.0' encoding='UTF-8' standalone='yes'?>
<Relationships xmlns="http://schemas.openxmlformats.org/package/2006/relationships"><Relationship Id="rId1" Type="http://schemas.openxmlformats.org/officeDocument/2006/relationships/tags" Target="../tags/tag2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3.xml"/></Relationships>
</file>

<file path=ppt/slides/_rels/slide244.xml.rels><?xml version='1.0' encoding='UTF-8' standalone='yes'?>
<Relationships xmlns="http://schemas.openxmlformats.org/package/2006/relationships"><Relationship Id="rId1" Type="http://schemas.openxmlformats.org/officeDocument/2006/relationships/tags" Target="../tags/tag2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4.xml"/></Relationships>
</file>

<file path=ppt/slides/_rels/slide245.xml.rels><?xml version='1.0' encoding='UTF-8' standalone='yes'?>
<Relationships xmlns="http://schemas.openxmlformats.org/package/2006/relationships"><Relationship Id="rId1" Type="http://schemas.openxmlformats.org/officeDocument/2006/relationships/tags" Target="../tags/tag2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5.xml"/></Relationships>
</file>

<file path=ppt/slides/_rels/slide246.xml.rels><?xml version='1.0' encoding='UTF-8' standalone='yes'?>
<Relationships xmlns="http://schemas.openxmlformats.org/package/2006/relationships"><Relationship Id="rId1" Type="http://schemas.openxmlformats.org/officeDocument/2006/relationships/tags" Target="../tags/tag2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6.xml"/></Relationships>
</file>

<file path=ppt/slides/_rels/slide247.xml.rels><?xml version='1.0' encoding='UTF-8' standalone='yes'?>
<Relationships xmlns="http://schemas.openxmlformats.org/package/2006/relationships"><Relationship Id="rId1" Type="http://schemas.openxmlformats.org/officeDocument/2006/relationships/tags" Target="../tags/tag2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7.xml"/></Relationships>
</file>

<file path=ppt/slides/_rels/slide248.xml.rels><?xml version='1.0' encoding='UTF-8' standalone='yes'?>
<Relationships xmlns="http://schemas.openxmlformats.org/package/2006/relationships"><Relationship Id="rId1" Type="http://schemas.openxmlformats.org/officeDocument/2006/relationships/tags" Target="../tags/tag2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8.xml"/></Relationships>
</file>

<file path=ppt/slides/_rels/slide249.xml.rels><?xml version='1.0' encoding='UTF-8' standalone='yes'?>
<Relationships xmlns="http://schemas.openxmlformats.org/package/2006/relationships"><Relationship Id="rId1" Type="http://schemas.openxmlformats.org/officeDocument/2006/relationships/tags" Target="../tags/tag2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9.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xml"/></Relationships>
</file>

<file path=ppt/slides/_rels/slide250.xml.rels><?xml version='1.0' encoding='UTF-8' standalone='yes'?>
<Relationships xmlns="http://schemas.openxmlformats.org/package/2006/relationships"><Relationship Id="rId1" Type="http://schemas.openxmlformats.org/officeDocument/2006/relationships/tags" Target="../tags/tag2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0.xml"/></Relationships>
</file>

<file path=ppt/slides/_rels/slide251.xml.rels><?xml version='1.0' encoding='UTF-8' standalone='yes'?>
<Relationships xmlns="http://schemas.openxmlformats.org/package/2006/relationships"><Relationship Id="rId1" Type="http://schemas.openxmlformats.org/officeDocument/2006/relationships/tags" Target="../tags/tag2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1.xml"/></Relationships>
</file>

<file path=ppt/slides/_rels/slide252.xml.rels><?xml version='1.0' encoding='UTF-8' standalone='yes'?>
<Relationships xmlns="http://schemas.openxmlformats.org/package/2006/relationships"><Relationship Id="rId1" Type="http://schemas.openxmlformats.org/officeDocument/2006/relationships/tags" Target="../tags/tag2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2.xml"/></Relationships>
</file>

<file path=ppt/slides/_rels/slide253.xml.rels><?xml version='1.0' encoding='UTF-8' standalone='yes'?>
<Relationships xmlns="http://schemas.openxmlformats.org/package/2006/relationships"><Relationship Id="rId1" Type="http://schemas.openxmlformats.org/officeDocument/2006/relationships/tags" Target="../tags/tag2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3.xml"/></Relationships>
</file>

<file path=ppt/slides/_rels/slide254.xml.rels><?xml version='1.0' encoding='UTF-8' standalone='yes'?>
<Relationships xmlns="http://schemas.openxmlformats.org/package/2006/relationships"><Relationship Id="rId1" Type="http://schemas.openxmlformats.org/officeDocument/2006/relationships/tags" Target="../tags/tag2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4.xml"/></Relationships>
</file>

<file path=ppt/slides/_rels/slide255.xml.rels><?xml version='1.0' encoding='UTF-8' standalone='yes'?>
<Relationships xmlns="http://schemas.openxmlformats.org/package/2006/relationships"><Relationship Id="rId1" Type="http://schemas.openxmlformats.org/officeDocument/2006/relationships/tags" Target="../tags/tag2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5.xml"/></Relationships>
</file>

<file path=ppt/slides/_rels/slide256.xml.rels><?xml version='1.0' encoding='UTF-8' standalone='yes'?>
<Relationships xmlns="http://schemas.openxmlformats.org/package/2006/relationships"><Relationship Id="rId1" Type="http://schemas.openxmlformats.org/officeDocument/2006/relationships/tags" Target="../tags/tag2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6.xml"/></Relationships>
</file>

<file path=ppt/slides/_rels/slide257.xml.rels><?xml version='1.0' encoding='UTF-8' standalone='yes'?>
<Relationships xmlns="http://schemas.openxmlformats.org/package/2006/relationships"><Relationship Id="rId1" Type="http://schemas.openxmlformats.org/officeDocument/2006/relationships/tags" Target="../tags/tag2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7.xml"/></Relationships>
</file>

<file path=ppt/slides/_rels/slide258.xml.rels><?xml version='1.0' encoding='UTF-8' standalone='yes'?>
<Relationships xmlns="http://schemas.openxmlformats.org/package/2006/relationships"><Relationship Id="rId1" Type="http://schemas.openxmlformats.org/officeDocument/2006/relationships/tags" Target="../tags/tag2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8.xml"/></Relationships>
</file>

<file path=ppt/slides/_rels/slide259.xml.rels><?xml version='1.0' encoding='UTF-8' standalone='yes'?>
<Relationships xmlns="http://schemas.openxmlformats.org/package/2006/relationships"><Relationship Id="rId1" Type="http://schemas.openxmlformats.org/officeDocument/2006/relationships/tags" Target="../tags/tag2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9.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xml"/></Relationships>
</file>

<file path=ppt/slides/_rels/slide260.xml.rels><?xml version='1.0' encoding='UTF-8' standalone='yes'?>
<Relationships xmlns="http://schemas.openxmlformats.org/package/2006/relationships"><Relationship Id="rId1" Type="http://schemas.openxmlformats.org/officeDocument/2006/relationships/tags" Target="../tags/tag2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0.xml"/></Relationships>
</file>

<file path=ppt/slides/_rels/slide261.xml.rels><?xml version='1.0' encoding='UTF-8' standalone='yes'?>
<Relationships xmlns="http://schemas.openxmlformats.org/package/2006/relationships"><Relationship Id="rId1" Type="http://schemas.openxmlformats.org/officeDocument/2006/relationships/tags" Target="../tags/tag2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1.xml"/></Relationships>
</file>

<file path=ppt/slides/_rels/slide262.xml.rels><?xml version='1.0' encoding='UTF-8' standalone='yes'?>
<Relationships xmlns="http://schemas.openxmlformats.org/package/2006/relationships"><Relationship Id="rId1" Type="http://schemas.openxmlformats.org/officeDocument/2006/relationships/tags" Target="../tags/tag2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2.xml"/></Relationships>
</file>

<file path=ppt/slides/_rels/slide263.xml.rels><?xml version='1.0' encoding='UTF-8' standalone='yes'?>
<Relationships xmlns="http://schemas.openxmlformats.org/package/2006/relationships"><Relationship Id="rId1" Type="http://schemas.openxmlformats.org/officeDocument/2006/relationships/tags" Target="../tags/tag2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3.xml"/></Relationships>
</file>

<file path=ppt/slides/_rels/slide264.xml.rels><?xml version='1.0' encoding='UTF-8' standalone='yes'?>
<Relationships xmlns="http://schemas.openxmlformats.org/package/2006/relationships"><Relationship Id="rId1" Type="http://schemas.openxmlformats.org/officeDocument/2006/relationships/tags" Target="../tags/tag2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4.xml"/></Relationships>
</file>

<file path=ppt/slides/_rels/slide265.xml.rels><?xml version='1.0' encoding='UTF-8' standalone='yes'?>
<Relationships xmlns="http://schemas.openxmlformats.org/package/2006/relationships"><Relationship Id="rId1" Type="http://schemas.openxmlformats.org/officeDocument/2006/relationships/tags" Target="../tags/tag2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5.xml"/></Relationships>
</file>

<file path=ppt/slides/_rels/slide266.xml.rels><?xml version='1.0' encoding='UTF-8' standalone='yes'?>
<Relationships xmlns="http://schemas.openxmlformats.org/package/2006/relationships"><Relationship Id="rId1" Type="http://schemas.openxmlformats.org/officeDocument/2006/relationships/tags" Target="../tags/tag2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6.xml"/></Relationships>
</file>

<file path=ppt/slides/_rels/slide267.xml.rels><?xml version='1.0' encoding='UTF-8' standalone='yes'?>
<Relationships xmlns="http://schemas.openxmlformats.org/package/2006/relationships"><Relationship Id="rId1" Type="http://schemas.openxmlformats.org/officeDocument/2006/relationships/tags" Target="../tags/tag2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7.xml"/></Relationships>
</file>

<file path=ppt/slides/_rels/slide268.xml.rels><?xml version='1.0' encoding='UTF-8' standalone='yes'?>
<Relationships xmlns="http://schemas.openxmlformats.org/package/2006/relationships"><Relationship Id="rId1" Type="http://schemas.openxmlformats.org/officeDocument/2006/relationships/tags" Target="../tags/tag2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8.xml"/></Relationships>
</file>

<file path=ppt/slides/_rels/slide269.xml.rels><?xml version='1.0' encoding='UTF-8' standalone='yes'?>
<Relationships xmlns="http://schemas.openxmlformats.org/package/2006/relationships"><Relationship Id="rId1" Type="http://schemas.openxmlformats.org/officeDocument/2006/relationships/tags" Target="../tags/tag2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9.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xml"/></Relationships>
</file>

<file path=ppt/slides/_rels/slide270.xml.rels><?xml version='1.0' encoding='UTF-8' standalone='yes'?>
<Relationships xmlns="http://schemas.openxmlformats.org/package/2006/relationships"><Relationship Id="rId1" Type="http://schemas.openxmlformats.org/officeDocument/2006/relationships/tags" Target="../tags/tag2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0.xml"/></Relationships>
</file>

<file path=ppt/slides/_rels/slide271.xml.rels><?xml version='1.0' encoding='UTF-8' standalone='yes'?>
<Relationships xmlns="http://schemas.openxmlformats.org/package/2006/relationships"><Relationship Id="rId1" Type="http://schemas.openxmlformats.org/officeDocument/2006/relationships/tags" Target="../tags/tag2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1.xml"/></Relationships>
</file>

<file path=ppt/slides/_rels/slide272.xml.rels><?xml version='1.0' encoding='UTF-8' standalone='yes'?>
<Relationships xmlns="http://schemas.openxmlformats.org/package/2006/relationships"><Relationship Id="rId1" Type="http://schemas.openxmlformats.org/officeDocument/2006/relationships/tags" Target="../tags/tag2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2.xml"/></Relationships>
</file>

<file path=ppt/slides/_rels/slide273.xml.rels><?xml version='1.0' encoding='UTF-8' standalone='yes'?>
<Relationships xmlns="http://schemas.openxmlformats.org/package/2006/relationships"><Relationship Id="rId1" Type="http://schemas.openxmlformats.org/officeDocument/2006/relationships/tags" Target="../tags/tag3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3.xml"/></Relationships>
</file>

<file path=ppt/slides/_rels/slide274.xml.rels><?xml version='1.0' encoding='UTF-8' standalone='yes'?>
<Relationships xmlns="http://schemas.openxmlformats.org/package/2006/relationships"><Relationship Id="rId1" Type="http://schemas.openxmlformats.org/officeDocument/2006/relationships/tags" Target="../tags/tag3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4.xml"/></Relationships>
</file>

<file path=ppt/slides/_rels/slide275.xml.rels><?xml version='1.0' encoding='UTF-8' standalone='yes'?>
<Relationships xmlns="http://schemas.openxmlformats.org/package/2006/relationships"><Relationship Id="rId1" Type="http://schemas.openxmlformats.org/officeDocument/2006/relationships/tags" Target="../tags/tag3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5.xml"/></Relationships>
</file>

<file path=ppt/slides/_rels/slide276.xml.rels><?xml version='1.0' encoding='UTF-8' standalone='yes'?>
<Relationships xmlns="http://schemas.openxmlformats.org/package/2006/relationships"><Relationship Id="rId1" Type="http://schemas.openxmlformats.org/officeDocument/2006/relationships/tags" Target="../tags/tag3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6.xml"/></Relationships>
</file>

<file path=ppt/slides/_rels/slide277.xml.rels><?xml version='1.0' encoding='UTF-8' standalone='yes'?>
<Relationships xmlns="http://schemas.openxmlformats.org/package/2006/relationships"><Relationship Id="rId1" Type="http://schemas.openxmlformats.org/officeDocument/2006/relationships/tags" Target="../tags/tag3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7.xml"/></Relationships>
</file>

<file path=ppt/slides/_rels/slide278.xml.rels><?xml version='1.0' encoding='UTF-8' standalone='yes'?>
<Relationships xmlns="http://schemas.openxmlformats.org/package/2006/relationships"><Relationship Id="rId1" Type="http://schemas.openxmlformats.org/officeDocument/2006/relationships/tags" Target="../tags/tag3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8.xml"/></Relationships>
</file>

<file path=ppt/slides/_rels/slide279.xml.rels><?xml version='1.0' encoding='UTF-8' standalone='yes'?>
<Relationships xmlns="http://schemas.openxmlformats.org/package/2006/relationships"><Relationship Id="rId1" Type="http://schemas.openxmlformats.org/officeDocument/2006/relationships/tags" Target="../tags/tag3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9.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xml"/></Relationships>
</file>

<file path=ppt/slides/_rels/slide280.xml.rels><?xml version='1.0' encoding='UTF-8' standalone='yes'?>
<Relationships xmlns="http://schemas.openxmlformats.org/package/2006/relationships"><Relationship Id="rId1" Type="http://schemas.openxmlformats.org/officeDocument/2006/relationships/tags" Target="../tags/tag3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0.xml"/></Relationships>
</file>

<file path=ppt/slides/_rels/slide281.xml.rels><?xml version='1.0' encoding='UTF-8' standalone='yes'?>
<Relationships xmlns="http://schemas.openxmlformats.org/package/2006/relationships"><Relationship Id="rId1" Type="http://schemas.openxmlformats.org/officeDocument/2006/relationships/tags" Target="../tags/tag3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1.xml"/></Relationships>
</file>

<file path=ppt/slides/_rels/slide282.xml.rels><?xml version='1.0' encoding='UTF-8' standalone='yes'?>
<Relationships xmlns="http://schemas.openxmlformats.org/package/2006/relationships"><Relationship Id="rId1" Type="http://schemas.openxmlformats.org/officeDocument/2006/relationships/tags" Target="../tags/tag3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2.xml"/></Relationships>
</file>

<file path=ppt/slides/_rels/slide283.xml.rels><?xml version='1.0' encoding='UTF-8' standalone='yes'?>
<Relationships xmlns="http://schemas.openxmlformats.org/package/2006/relationships"><Relationship Id="rId1" Type="http://schemas.openxmlformats.org/officeDocument/2006/relationships/tags" Target="../tags/tag3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3.xml"/></Relationships>
</file>

<file path=ppt/slides/_rels/slide284.xml.rels><?xml version='1.0' encoding='UTF-8' standalone='yes'?>
<Relationships xmlns="http://schemas.openxmlformats.org/package/2006/relationships"><Relationship Id="rId1" Type="http://schemas.openxmlformats.org/officeDocument/2006/relationships/tags" Target="../tags/tag3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4.xml"/></Relationships>
</file>

<file path=ppt/slides/_rels/slide285.xml.rels><?xml version='1.0' encoding='UTF-8' standalone='yes'?>
<Relationships xmlns="http://schemas.openxmlformats.org/package/2006/relationships"><Relationship Id="rId1" Type="http://schemas.openxmlformats.org/officeDocument/2006/relationships/tags" Target="../tags/tag3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5.xml"/></Relationships>
</file>

<file path=ppt/slides/_rels/slide286.xml.rels><?xml version='1.0' encoding='UTF-8' standalone='yes'?>
<Relationships xmlns="http://schemas.openxmlformats.org/package/2006/relationships"><Relationship Id="rId1" Type="http://schemas.openxmlformats.org/officeDocument/2006/relationships/tags" Target="../tags/tag3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6.xml"/></Relationships>
</file>

<file path=ppt/slides/_rels/slide287.xml.rels><?xml version='1.0' encoding='UTF-8' standalone='yes'?>
<Relationships xmlns="http://schemas.openxmlformats.org/package/2006/relationships"><Relationship Id="rId1" Type="http://schemas.openxmlformats.org/officeDocument/2006/relationships/tags" Target="../tags/tag3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7.xml"/></Relationships>
</file>

<file path=ppt/slides/_rels/slide288.xml.rels><?xml version='1.0' encoding='UTF-8' standalone='yes'?>
<Relationships xmlns="http://schemas.openxmlformats.org/package/2006/relationships"><Relationship Id="rId1" Type="http://schemas.openxmlformats.org/officeDocument/2006/relationships/tags" Target="../tags/tag3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8.xml"/></Relationships>
</file>

<file path=ppt/slides/_rels/slide289.xml.rels><?xml version='1.0' encoding='UTF-8' standalone='yes'?>
<Relationships xmlns="http://schemas.openxmlformats.org/package/2006/relationships"><Relationship Id="rId1" Type="http://schemas.openxmlformats.org/officeDocument/2006/relationships/tags" Target="../tags/tag3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9.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xml"/></Relationships>
</file>

<file path=ppt/slides/_rels/slide290.xml.rels><?xml version='1.0' encoding='UTF-8' standalone='yes'?>
<Relationships xmlns="http://schemas.openxmlformats.org/package/2006/relationships"><Relationship Id="rId1" Type="http://schemas.openxmlformats.org/officeDocument/2006/relationships/tags" Target="../tags/tag3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0.xml"/></Relationships>
</file>

<file path=ppt/slides/_rels/slide291.xml.rels><?xml version='1.0' encoding='UTF-8' standalone='yes'?>
<Relationships xmlns="http://schemas.openxmlformats.org/package/2006/relationships"><Relationship Id="rId1" Type="http://schemas.openxmlformats.org/officeDocument/2006/relationships/tags" Target="../tags/tag3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1.xml"/></Relationships>
</file>

<file path=ppt/slides/_rels/slide292.xml.rels><?xml version='1.0' encoding='UTF-8' standalone='yes'?>
<Relationships xmlns="http://schemas.openxmlformats.org/package/2006/relationships"><Relationship Id="rId1" Type="http://schemas.openxmlformats.org/officeDocument/2006/relationships/tags" Target="../tags/tag3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2.xml"/></Relationships>
</file>

<file path=ppt/slides/_rels/slide293.xml.rels><?xml version='1.0' encoding='UTF-8' standalone='yes'?>
<Relationships xmlns="http://schemas.openxmlformats.org/package/2006/relationships"><Relationship Id="rId1" Type="http://schemas.openxmlformats.org/officeDocument/2006/relationships/tags" Target="../tags/tag3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3.xml"/></Relationships>
</file>

<file path=ppt/slides/_rels/slide294.xml.rels><?xml version='1.0' encoding='UTF-8' standalone='yes'?>
<Relationships xmlns="http://schemas.openxmlformats.org/package/2006/relationships"><Relationship Id="rId1" Type="http://schemas.openxmlformats.org/officeDocument/2006/relationships/tags" Target="../tags/tag3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4.xml"/></Relationships>
</file>

<file path=ppt/slides/_rels/slide295.xml.rels><?xml version='1.0' encoding='UTF-8' standalone='yes'?>
<Relationships xmlns="http://schemas.openxmlformats.org/package/2006/relationships"><Relationship Id="rId1" Type="http://schemas.openxmlformats.org/officeDocument/2006/relationships/tags" Target="../tags/tag3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5.xml"/></Relationships>
</file>

<file path=ppt/slides/_rels/slide296.xml.rels><?xml version='1.0' encoding='UTF-8' standalone='yes'?>
<Relationships xmlns="http://schemas.openxmlformats.org/package/2006/relationships"><Relationship Id="rId1" Type="http://schemas.openxmlformats.org/officeDocument/2006/relationships/tags" Target="../tags/tag3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6.xml"/></Relationships>
</file>

<file path=ppt/slides/_rels/slide297.xml.rels><?xml version='1.0' encoding='UTF-8' standalone='yes'?>
<Relationships xmlns="http://schemas.openxmlformats.org/package/2006/relationships"><Relationship Id="rId1" Type="http://schemas.openxmlformats.org/officeDocument/2006/relationships/tags" Target="../tags/tag3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7.xml"/></Relationships>
</file>

<file path=ppt/slides/_rels/slide298.xml.rels><?xml version='1.0' encoding='UTF-8' standalone='yes'?>
<Relationships xmlns="http://schemas.openxmlformats.org/package/2006/relationships"><Relationship Id="rId1" Type="http://schemas.openxmlformats.org/officeDocument/2006/relationships/tags" Target="../tags/tag3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8.xml"/></Relationships>
</file>

<file path=ppt/slides/_rels/slide299.xml.rels><?xml version='1.0' encoding='UTF-8' standalone='yes'?>
<Relationships xmlns="http://schemas.openxmlformats.org/package/2006/relationships"><Relationship Id="rId1" Type="http://schemas.openxmlformats.org/officeDocument/2006/relationships/tags" Target="../tags/tag3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9.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xml"/></Relationships>
</file>

<file path=ppt/slides/_rels/slide300.xml.rels><?xml version='1.0' encoding='UTF-8' standalone='yes'?>
<Relationships xmlns="http://schemas.openxmlformats.org/package/2006/relationships"><Relationship Id="rId1" Type="http://schemas.openxmlformats.org/officeDocument/2006/relationships/tags" Target="../tags/tag3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0.xml"/></Relationships>
</file>

<file path=ppt/slides/_rels/slide301.xml.rels><?xml version='1.0' encoding='UTF-8' standalone='yes'?>
<Relationships xmlns="http://schemas.openxmlformats.org/package/2006/relationships"><Relationship Id="rId1" Type="http://schemas.openxmlformats.org/officeDocument/2006/relationships/tags" Target="../tags/tag3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1.xml"/></Relationships>
</file>

<file path=ppt/slides/_rels/slide302.xml.rels><?xml version='1.0' encoding='UTF-8' standalone='yes'?>
<Relationships xmlns="http://schemas.openxmlformats.org/package/2006/relationships"><Relationship Id="rId1" Type="http://schemas.openxmlformats.org/officeDocument/2006/relationships/tags" Target="../tags/tag3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2.xml"/></Relationships>
</file>

<file path=ppt/slides/_rels/slide303.xml.rels><?xml version='1.0' encoding='UTF-8' standalone='yes'?>
<Relationships xmlns="http://schemas.openxmlformats.org/package/2006/relationships"><Relationship Id="rId1" Type="http://schemas.openxmlformats.org/officeDocument/2006/relationships/tags" Target="../tags/tag3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3.xml"/></Relationships>
</file>

<file path=ppt/slides/_rels/slide304.xml.rels><?xml version='1.0' encoding='UTF-8' standalone='yes'?>
<Relationships xmlns="http://schemas.openxmlformats.org/package/2006/relationships"><Relationship Id="rId1" Type="http://schemas.openxmlformats.org/officeDocument/2006/relationships/tags" Target="../tags/tag3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4.xml"/></Relationships>
</file>

<file path=ppt/slides/_rels/slide305.xml.rels><?xml version='1.0' encoding='UTF-8' standalone='yes'?>
<Relationships xmlns="http://schemas.openxmlformats.org/package/2006/relationships"><Relationship Id="rId1" Type="http://schemas.openxmlformats.org/officeDocument/2006/relationships/tags" Target="../tags/tag3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5.xml"/></Relationships>
</file>

<file path=ppt/slides/_rels/slide306.xml.rels><?xml version='1.0' encoding='UTF-8' standalone='yes'?>
<Relationships xmlns="http://schemas.openxmlformats.org/package/2006/relationships"><Relationship Id="rId1" Type="http://schemas.openxmlformats.org/officeDocument/2006/relationships/tags" Target="../tags/tag3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6.xml"/></Relationships>
</file>

<file path=ppt/slides/_rels/slide307.xml.rels><?xml version='1.0' encoding='UTF-8' standalone='yes'?>
<Relationships xmlns="http://schemas.openxmlformats.org/package/2006/relationships"><Relationship Id="rId1" Type="http://schemas.openxmlformats.org/officeDocument/2006/relationships/tags" Target="../tags/tag3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7.xml"/></Relationships>
</file>

<file path=ppt/slides/_rels/slide308.xml.rels><?xml version='1.0' encoding='UTF-8' standalone='yes'?>
<Relationships xmlns="http://schemas.openxmlformats.org/package/2006/relationships"><Relationship Id="rId1" Type="http://schemas.openxmlformats.org/officeDocument/2006/relationships/tags" Target="../tags/tag3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8.xml"/></Relationships>
</file>

<file path=ppt/slides/_rels/slide309.xml.rels><?xml version='1.0' encoding='UTF-8' standalone='yes'?>
<Relationships xmlns="http://schemas.openxmlformats.org/package/2006/relationships"><Relationship Id="rId1" Type="http://schemas.openxmlformats.org/officeDocument/2006/relationships/tags" Target="../tags/tag3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9.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xml"/></Relationships>
</file>

<file path=ppt/slides/_rels/slide310.xml.rels><?xml version='1.0' encoding='UTF-8' standalone='yes'?>
<Relationships xmlns="http://schemas.openxmlformats.org/package/2006/relationships"><Relationship Id="rId1" Type="http://schemas.openxmlformats.org/officeDocument/2006/relationships/tags" Target="../tags/tag3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0.xml"/></Relationships>
</file>

<file path=ppt/slides/_rels/slide311.xml.rels><?xml version='1.0' encoding='UTF-8' standalone='yes'?>
<Relationships xmlns="http://schemas.openxmlformats.org/package/2006/relationships"><Relationship Id="rId1" Type="http://schemas.openxmlformats.org/officeDocument/2006/relationships/tags" Target="../tags/tag3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1.xml"/></Relationships>
</file>

<file path=ppt/slides/_rels/slide312.xml.rels><?xml version='1.0' encoding='UTF-8' standalone='yes'?>
<Relationships xmlns="http://schemas.openxmlformats.org/package/2006/relationships"><Relationship Id="rId1" Type="http://schemas.openxmlformats.org/officeDocument/2006/relationships/tags" Target="../tags/tag3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2.xml"/></Relationships>
</file>

<file path=ppt/slides/_rels/slide313.xml.rels><?xml version='1.0' encoding='UTF-8' standalone='yes'?>
<Relationships xmlns="http://schemas.openxmlformats.org/package/2006/relationships"><Relationship Id="rId1" Type="http://schemas.openxmlformats.org/officeDocument/2006/relationships/tags" Target="../tags/tag3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3.xml"/></Relationships>
</file>

<file path=ppt/slides/_rels/slide314.xml.rels><?xml version='1.0' encoding='UTF-8' standalone='yes'?>
<Relationships xmlns="http://schemas.openxmlformats.org/package/2006/relationships"><Relationship Id="rId1" Type="http://schemas.openxmlformats.org/officeDocument/2006/relationships/tags" Target="../tags/tag3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4.xml"/></Relationships>
</file>

<file path=ppt/slides/_rels/slide315.xml.rels><?xml version='1.0' encoding='UTF-8' standalone='yes'?>
<Relationships xmlns="http://schemas.openxmlformats.org/package/2006/relationships"><Relationship Id="rId1" Type="http://schemas.openxmlformats.org/officeDocument/2006/relationships/tags" Target="../tags/tag3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5.xml"/></Relationships>
</file>

<file path=ppt/slides/_rels/slide316.xml.rels><?xml version='1.0' encoding='UTF-8' standalone='yes'?>
<Relationships xmlns="http://schemas.openxmlformats.org/package/2006/relationships"><Relationship Id="rId1" Type="http://schemas.openxmlformats.org/officeDocument/2006/relationships/tags" Target="../tags/tag3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6.xml"/></Relationships>
</file>

<file path=ppt/slides/_rels/slide317.xml.rels><?xml version='1.0' encoding='UTF-8' standalone='yes'?>
<Relationships xmlns="http://schemas.openxmlformats.org/package/2006/relationships"><Relationship Id="rId1" Type="http://schemas.openxmlformats.org/officeDocument/2006/relationships/tags" Target="../tags/tag3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7.xml"/></Relationships>
</file>

<file path=ppt/slides/_rels/slide318.xml.rels><?xml version='1.0' encoding='UTF-8' standalone='yes'?>
<Relationships xmlns="http://schemas.openxmlformats.org/package/2006/relationships"><Relationship Id="rId1" Type="http://schemas.openxmlformats.org/officeDocument/2006/relationships/tags" Target="../tags/tag3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8.xml"/></Relationships>
</file>

<file path=ppt/slides/_rels/slide319.xml.rels><?xml version='1.0' encoding='UTF-8' standalone='yes'?>
<Relationships xmlns="http://schemas.openxmlformats.org/package/2006/relationships"><Relationship Id="rId1" Type="http://schemas.openxmlformats.org/officeDocument/2006/relationships/tags" Target="../tags/tag3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9.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xml"/></Relationships>
</file>

<file path=ppt/slides/_rels/slide320.xml.rels><?xml version='1.0' encoding='UTF-8' standalone='yes'?>
<Relationships xmlns="http://schemas.openxmlformats.org/package/2006/relationships"><Relationship Id="rId1" Type="http://schemas.openxmlformats.org/officeDocument/2006/relationships/tags" Target="../tags/tag3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0.xml"/></Relationships>
</file>

<file path=ppt/slides/_rels/slide321.xml.rels><?xml version='1.0' encoding='UTF-8' standalone='yes'?>
<Relationships xmlns="http://schemas.openxmlformats.org/package/2006/relationships"><Relationship Id="rId1" Type="http://schemas.openxmlformats.org/officeDocument/2006/relationships/tags" Target="../tags/tag3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1.xml"/></Relationships>
</file>

<file path=ppt/slides/_rels/slide322.xml.rels><?xml version='1.0' encoding='UTF-8' standalone='yes'?>
<Relationships xmlns="http://schemas.openxmlformats.org/package/2006/relationships"><Relationship Id="rId1" Type="http://schemas.openxmlformats.org/officeDocument/2006/relationships/tags" Target="../tags/tag3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2.xml"/></Relationships>
</file>

<file path=ppt/slides/_rels/slide323.xml.rels><?xml version='1.0' encoding='UTF-8' standalone='yes'?>
<Relationships xmlns="http://schemas.openxmlformats.org/package/2006/relationships"><Relationship Id="rId1" Type="http://schemas.openxmlformats.org/officeDocument/2006/relationships/tags" Target="../tags/tag3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3.xml"/></Relationships>
</file>

<file path=ppt/slides/_rels/slide324.xml.rels><?xml version='1.0' encoding='UTF-8' standalone='yes'?>
<Relationships xmlns="http://schemas.openxmlformats.org/package/2006/relationships"><Relationship Id="rId1" Type="http://schemas.openxmlformats.org/officeDocument/2006/relationships/tags" Target="../tags/tag3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4.xml"/></Relationships>
</file>

<file path=ppt/slides/_rels/slide325.xml.rels><?xml version='1.0' encoding='UTF-8' standalone='yes'?>
<Relationships xmlns="http://schemas.openxmlformats.org/package/2006/relationships"><Relationship Id="rId1" Type="http://schemas.openxmlformats.org/officeDocument/2006/relationships/tags" Target="../tags/tag3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5.xml"/></Relationships>
</file>

<file path=ppt/slides/_rels/slide326.xml.rels><?xml version='1.0' encoding='UTF-8' standalone='yes'?>
<Relationships xmlns="http://schemas.openxmlformats.org/package/2006/relationships"><Relationship Id="rId1" Type="http://schemas.openxmlformats.org/officeDocument/2006/relationships/tags" Target="../tags/tag3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6.xml"/></Relationships>
</file>

<file path=ppt/slides/_rels/slide327.xml.rels><?xml version='1.0' encoding='UTF-8' standalone='yes'?>
<Relationships xmlns="http://schemas.openxmlformats.org/package/2006/relationships"><Relationship Id="rId1" Type="http://schemas.openxmlformats.org/officeDocument/2006/relationships/tags" Target="../tags/tag3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7.xml"/></Relationships>
</file>

<file path=ppt/slides/_rels/slide328.xml.rels><?xml version='1.0' encoding='UTF-8' standalone='yes'?>
<Relationships xmlns="http://schemas.openxmlformats.org/package/2006/relationships"><Relationship Id="rId1" Type="http://schemas.openxmlformats.org/officeDocument/2006/relationships/tags" Target="../tags/tag3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8.xml"/></Relationships>
</file>

<file path=ppt/slides/_rels/slide329.xml.rels><?xml version='1.0' encoding='UTF-8' standalone='yes'?>
<Relationships xmlns="http://schemas.openxmlformats.org/package/2006/relationships"><Relationship Id="rId1" Type="http://schemas.openxmlformats.org/officeDocument/2006/relationships/tags" Target="../tags/tag3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9.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xml"/></Relationships>
</file>

<file path=ppt/slides/_rels/slide330.xml.rels><?xml version='1.0' encoding='UTF-8' standalone='yes'?>
<Relationships xmlns="http://schemas.openxmlformats.org/package/2006/relationships"><Relationship Id="rId1" Type="http://schemas.openxmlformats.org/officeDocument/2006/relationships/tags" Target="../tags/tag3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0.xml"/></Relationships>
</file>

<file path=ppt/slides/_rels/slide331.xml.rels><?xml version='1.0' encoding='UTF-8' standalone='yes'?>
<Relationships xmlns="http://schemas.openxmlformats.org/package/2006/relationships"><Relationship Id="rId1" Type="http://schemas.openxmlformats.org/officeDocument/2006/relationships/tags" Target="../tags/tag3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1.xml"/></Relationships>
</file>

<file path=ppt/slides/_rels/slide332.xml.rels><?xml version='1.0' encoding='UTF-8' standalone='yes'?>
<Relationships xmlns="http://schemas.openxmlformats.org/package/2006/relationships"><Relationship Id="rId1" Type="http://schemas.openxmlformats.org/officeDocument/2006/relationships/tags" Target="../tags/tag3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2.xml"/></Relationships>
</file>

<file path=ppt/slides/_rels/slide333.xml.rels><?xml version='1.0' encoding='UTF-8' standalone='yes'?>
<Relationships xmlns="http://schemas.openxmlformats.org/package/2006/relationships"><Relationship Id="rId1" Type="http://schemas.openxmlformats.org/officeDocument/2006/relationships/tags" Target="../tags/tag3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3.xml"/></Relationships>
</file>

<file path=ppt/slides/_rels/slide334.xml.rels><?xml version='1.0' encoding='UTF-8' standalone='yes'?>
<Relationships xmlns="http://schemas.openxmlformats.org/package/2006/relationships"><Relationship Id="rId1" Type="http://schemas.openxmlformats.org/officeDocument/2006/relationships/tags" Target="../tags/tag3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4.xml"/></Relationships>
</file>

<file path=ppt/slides/_rels/slide335.xml.rels><?xml version='1.0' encoding='UTF-8' standalone='yes'?>
<Relationships xmlns="http://schemas.openxmlformats.org/package/2006/relationships"><Relationship Id="rId1" Type="http://schemas.openxmlformats.org/officeDocument/2006/relationships/tags" Target="../tags/tag3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5.xml"/></Relationships>
</file>

<file path=ppt/slides/_rels/slide336.xml.rels><?xml version='1.0' encoding='UTF-8' standalone='yes'?>
<Relationships xmlns="http://schemas.openxmlformats.org/package/2006/relationships"><Relationship Id="rId1" Type="http://schemas.openxmlformats.org/officeDocument/2006/relationships/tags" Target="../tags/tag3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6.xml"/></Relationships>
</file>

<file path=ppt/slides/_rels/slide337.xml.rels><?xml version='1.0' encoding='UTF-8' standalone='yes'?>
<Relationships xmlns="http://schemas.openxmlformats.org/package/2006/relationships"><Relationship Id="rId1" Type="http://schemas.openxmlformats.org/officeDocument/2006/relationships/tags" Target="../tags/tag3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7.xml"/></Relationships>
</file>

<file path=ppt/slides/_rels/slide338.xml.rels><?xml version='1.0' encoding='UTF-8' standalone='yes'?>
<Relationships xmlns="http://schemas.openxmlformats.org/package/2006/relationships"><Relationship Id="rId1" Type="http://schemas.openxmlformats.org/officeDocument/2006/relationships/tags" Target="../tags/tag3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8.xml"/></Relationships>
</file>

<file path=ppt/slides/_rels/slide339.xml.rels><?xml version='1.0' encoding='UTF-8' standalone='yes'?>
<Relationships xmlns="http://schemas.openxmlformats.org/package/2006/relationships"><Relationship Id="rId1" Type="http://schemas.openxmlformats.org/officeDocument/2006/relationships/tags" Target="../tags/tag3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9.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xml"/></Relationships>
</file>

<file path=ppt/slides/_rels/slide340.xml.rels><?xml version='1.0' encoding='UTF-8' standalone='yes'?>
<Relationships xmlns="http://schemas.openxmlformats.org/package/2006/relationships"><Relationship Id="rId1" Type="http://schemas.openxmlformats.org/officeDocument/2006/relationships/tags" Target="../tags/tag3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0.xml"/></Relationships>
</file>

<file path=ppt/slides/_rels/slide341.xml.rels><?xml version='1.0' encoding='UTF-8' standalone='yes'?>
<Relationships xmlns="http://schemas.openxmlformats.org/package/2006/relationships"><Relationship Id="rId1" Type="http://schemas.openxmlformats.org/officeDocument/2006/relationships/tags" Target="../tags/tag3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1.xml"/></Relationships>
</file>

<file path=ppt/slides/_rels/slide342.xml.rels><?xml version='1.0' encoding='UTF-8' standalone='yes'?>
<Relationships xmlns="http://schemas.openxmlformats.org/package/2006/relationships"><Relationship Id="rId1" Type="http://schemas.openxmlformats.org/officeDocument/2006/relationships/tags" Target="../tags/tag3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2.xml"/></Relationships>
</file>

<file path=ppt/slides/_rels/slide343.xml.rels><?xml version='1.0' encoding='UTF-8' standalone='yes'?>
<Relationships xmlns="http://schemas.openxmlformats.org/package/2006/relationships"><Relationship Id="rId1" Type="http://schemas.openxmlformats.org/officeDocument/2006/relationships/tags" Target="../tags/tag3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3.xml"/></Relationships>
</file>

<file path=ppt/slides/_rels/slide344.xml.rels><?xml version='1.0' encoding='UTF-8' standalone='yes'?>
<Relationships xmlns="http://schemas.openxmlformats.org/package/2006/relationships"><Relationship Id="rId1" Type="http://schemas.openxmlformats.org/officeDocument/2006/relationships/tags" Target="../tags/tag3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4.xml"/></Relationships>
</file>

<file path=ppt/slides/_rels/slide345.xml.rels><?xml version='1.0' encoding='UTF-8' standalone='yes'?>
<Relationships xmlns="http://schemas.openxmlformats.org/package/2006/relationships"><Relationship Id="rId1" Type="http://schemas.openxmlformats.org/officeDocument/2006/relationships/tags" Target="../tags/tag3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5.xml"/></Relationships>
</file>

<file path=ppt/slides/_rels/slide346.xml.rels><?xml version='1.0' encoding='UTF-8' standalone='yes'?>
<Relationships xmlns="http://schemas.openxmlformats.org/package/2006/relationships"><Relationship Id="rId1" Type="http://schemas.openxmlformats.org/officeDocument/2006/relationships/tags" Target="../tags/tag3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6.xml"/></Relationships>
</file>

<file path=ppt/slides/_rels/slide347.xml.rels><?xml version='1.0' encoding='UTF-8' standalone='yes'?>
<Relationships xmlns="http://schemas.openxmlformats.org/package/2006/relationships"><Relationship Id="rId1" Type="http://schemas.openxmlformats.org/officeDocument/2006/relationships/tags" Target="../tags/tag3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7.xml"/></Relationships>
</file>

<file path=ppt/slides/_rels/slide348.xml.rels><?xml version='1.0' encoding='UTF-8' standalone='yes'?>
<Relationships xmlns="http://schemas.openxmlformats.org/package/2006/relationships"><Relationship Id="rId1" Type="http://schemas.openxmlformats.org/officeDocument/2006/relationships/tags" Target="../tags/tag3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8.xml"/></Relationships>
</file>

<file path=ppt/slides/_rels/slide349.xml.rels><?xml version='1.0' encoding='UTF-8' standalone='yes'?>
<Relationships xmlns="http://schemas.openxmlformats.org/package/2006/relationships"><Relationship Id="rId1" Type="http://schemas.openxmlformats.org/officeDocument/2006/relationships/tags" Target="../tags/tag3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9.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xml"/></Relationships>
</file>

<file path=ppt/slides/_rels/slide350.xml.rels><?xml version='1.0' encoding='UTF-8' standalone='yes'?>
<Relationships xmlns="http://schemas.openxmlformats.org/package/2006/relationships"><Relationship Id="rId1" Type="http://schemas.openxmlformats.org/officeDocument/2006/relationships/tags" Target="../tags/tag3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0.xml"/></Relationships>
</file>

<file path=ppt/slides/_rels/slide351.xml.rels><?xml version='1.0' encoding='UTF-8' standalone='yes'?>
<Relationships xmlns="http://schemas.openxmlformats.org/package/2006/relationships"><Relationship Id="rId1" Type="http://schemas.openxmlformats.org/officeDocument/2006/relationships/tags" Target="../tags/tag3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1.xml"/></Relationships>
</file>

<file path=ppt/slides/_rels/slide352.xml.rels><?xml version='1.0' encoding='UTF-8' standalone='yes'?>
<Relationships xmlns="http://schemas.openxmlformats.org/package/2006/relationships"><Relationship Id="rId1" Type="http://schemas.openxmlformats.org/officeDocument/2006/relationships/tags" Target="../tags/tag3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2.xml"/></Relationships>
</file>

<file path=ppt/slides/_rels/slide353.xml.rels><?xml version='1.0' encoding='UTF-8' standalone='yes'?>
<Relationships xmlns="http://schemas.openxmlformats.org/package/2006/relationships"><Relationship Id="rId1" Type="http://schemas.openxmlformats.org/officeDocument/2006/relationships/tags" Target="../tags/tag3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3.xml"/></Relationships>
</file>

<file path=ppt/slides/_rels/slide354.xml.rels><?xml version='1.0' encoding='UTF-8' standalone='yes'?>
<Relationships xmlns="http://schemas.openxmlformats.org/package/2006/relationships"><Relationship Id="rId1" Type="http://schemas.openxmlformats.org/officeDocument/2006/relationships/tags" Target="../tags/tag3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4.xml"/></Relationships>
</file>

<file path=ppt/slides/_rels/slide355.xml.rels><?xml version='1.0' encoding='UTF-8' standalone='yes'?>
<Relationships xmlns="http://schemas.openxmlformats.org/package/2006/relationships"><Relationship Id="rId1" Type="http://schemas.openxmlformats.org/officeDocument/2006/relationships/tags" Target="../tags/tag3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5.xml"/></Relationships>
</file>

<file path=ppt/slides/_rels/slide356.xml.rels><?xml version='1.0' encoding='UTF-8' standalone='yes'?>
<Relationships xmlns="http://schemas.openxmlformats.org/package/2006/relationships"><Relationship Id="rId1" Type="http://schemas.openxmlformats.org/officeDocument/2006/relationships/tags" Target="../tags/tag3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6.xml"/></Relationships>
</file>

<file path=ppt/slides/_rels/slide357.xml.rels><?xml version='1.0' encoding='UTF-8' standalone='yes'?>
<Relationships xmlns="http://schemas.openxmlformats.org/package/2006/relationships"><Relationship Id="rId1" Type="http://schemas.openxmlformats.org/officeDocument/2006/relationships/tags" Target="../tags/tag3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7.xml"/></Relationships>
</file>

<file path=ppt/slides/_rels/slide358.xml.rels><?xml version='1.0' encoding='UTF-8' standalone='yes'?>
<Relationships xmlns="http://schemas.openxmlformats.org/package/2006/relationships"><Relationship Id="rId1" Type="http://schemas.openxmlformats.org/officeDocument/2006/relationships/tags" Target="../tags/tag3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8.xml"/></Relationships>
</file>

<file path=ppt/slides/_rels/slide359.xml.rels><?xml version='1.0' encoding='UTF-8' standalone='yes'?>
<Relationships xmlns="http://schemas.openxmlformats.org/package/2006/relationships"><Relationship Id="rId1" Type="http://schemas.openxmlformats.org/officeDocument/2006/relationships/tags" Target="../tags/tag3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9.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xml"/></Relationships>
</file>

<file path=ppt/slides/_rels/slide360.xml.rels><?xml version='1.0' encoding='UTF-8' standalone='yes'?>
<Relationships xmlns="http://schemas.openxmlformats.org/package/2006/relationships"><Relationship Id="rId1" Type="http://schemas.openxmlformats.org/officeDocument/2006/relationships/tags" Target="../tags/tag3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0.xml"/></Relationships>
</file>

<file path=ppt/slides/_rels/slide361.xml.rels><?xml version='1.0' encoding='UTF-8' standalone='yes'?>
<Relationships xmlns="http://schemas.openxmlformats.org/package/2006/relationships"><Relationship Id="rId1" Type="http://schemas.openxmlformats.org/officeDocument/2006/relationships/tags" Target="../tags/tag3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1.xml"/></Relationships>
</file>

<file path=ppt/slides/_rels/slide362.xml.rels><?xml version='1.0' encoding='UTF-8' standalone='yes'?>
<Relationships xmlns="http://schemas.openxmlformats.org/package/2006/relationships"><Relationship Id="rId1" Type="http://schemas.openxmlformats.org/officeDocument/2006/relationships/tags" Target="../tags/tag3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2.xml"/></Relationships>
</file>

<file path=ppt/slides/_rels/slide363.xml.rels><?xml version='1.0' encoding='UTF-8' standalone='yes'?>
<Relationships xmlns="http://schemas.openxmlformats.org/package/2006/relationships"><Relationship Id="rId1" Type="http://schemas.openxmlformats.org/officeDocument/2006/relationships/tags" Target="../tags/tag3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3.xml"/></Relationships>
</file>

<file path=ppt/slides/_rels/slide364.xml.rels><?xml version='1.0' encoding='UTF-8' standalone='yes'?>
<Relationships xmlns="http://schemas.openxmlformats.org/package/2006/relationships"><Relationship Id="rId1" Type="http://schemas.openxmlformats.org/officeDocument/2006/relationships/tags" Target="../tags/tag3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4.xml"/></Relationships>
</file>

<file path=ppt/slides/_rels/slide365.xml.rels><?xml version='1.0' encoding='UTF-8' standalone='yes'?>
<Relationships xmlns="http://schemas.openxmlformats.org/package/2006/relationships"><Relationship Id="rId1" Type="http://schemas.openxmlformats.org/officeDocument/2006/relationships/tags" Target="../tags/tag3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5.xml"/></Relationships>
</file>

<file path=ppt/slides/_rels/slide366.xml.rels><?xml version='1.0' encoding='UTF-8' standalone='yes'?>
<Relationships xmlns="http://schemas.openxmlformats.org/package/2006/relationships"><Relationship Id="rId1" Type="http://schemas.openxmlformats.org/officeDocument/2006/relationships/tags" Target="../tags/tag3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6.xml"/></Relationships>
</file>

<file path=ppt/slides/_rels/slide367.xml.rels><?xml version='1.0' encoding='UTF-8' standalone='yes'?>
<Relationships xmlns="http://schemas.openxmlformats.org/package/2006/relationships"><Relationship Id="rId1" Type="http://schemas.openxmlformats.org/officeDocument/2006/relationships/tags" Target="../tags/tag3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7.xml"/></Relationships>
</file>

<file path=ppt/slides/_rels/slide368.xml.rels><?xml version='1.0' encoding='UTF-8' standalone='yes'?>
<Relationships xmlns="http://schemas.openxmlformats.org/package/2006/relationships"><Relationship Id="rId1" Type="http://schemas.openxmlformats.org/officeDocument/2006/relationships/tags" Target="../tags/tag3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8.xml"/></Relationships>
</file>

<file path=ppt/slides/_rels/slide369.xml.rels><?xml version='1.0' encoding='UTF-8' standalone='yes'?>
<Relationships xmlns="http://schemas.openxmlformats.org/package/2006/relationships"><Relationship Id="rId1" Type="http://schemas.openxmlformats.org/officeDocument/2006/relationships/tags" Target="../tags/tag3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9.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xml"/></Relationships>
</file>

<file path=ppt/slides/_rels/slide370.xml.rels><?xml version='1.0' encoding='UTF-8' standalone='yes'?>
<Relationships xmlns="http://schemas.openxmlformats.org/package/2006/relationships"><Relationship Id="rId1" Type="http://schemas.openxmlformats.org/officeDocument/2006/relationships/tags" Target="../tags/tag3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0.xml"/></Relationships>
</file>

<file path=ppt/slides/_rels/slide371.xml.rels><?xml version='1.0' encoding='UTF-8' standalone='yes'?>
<Relationships xmlns="http://schemas.openxmlformats.org/package/2006/relationships"><Relationship Id="rId1" Type="http://schemas.openxmlformats.org/officeDocument/2006/relationships/tags" Target="../tags/tag3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1.xml"/></Relationships>
</file>

<file path=ppt/slides/_rels/slide372.xml.rels><?xml version='1.0' encoding='UTF-8' standalone='yes'?>
<Relationships xmlns="http://schemas.openxmlformats.org/package/2006/relationships"><Relationship Id="rId1" Type="http://schemas.openxmlformats.org/officeDocument/2006/relationships/tags" Target="../tags/tag3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2.xml"/></Relationships>
</file>

<file path=ppt/slides/_rels/slide373.xml.rels><?xml version='1.0' encoding='UTF-8' standalone='yes'?>
<Relationships xmlns="http://schemas.openxmlformats.org/package/2006/relationships"><Relationship Id="rId1" Type="http://schemas.openxmlformats.org/officeDocument/2006/relationships/tags" Target="../tags/tag4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3.xml"/></Relationships>
</file>

<file path=ppt/slides/_rels/slide374.xml.rels><?xml version='1.0' encoding='UTF-8' standalone='yes'?>
<Relationships xmlns="http://schemas.openxmlformats.org/package/2006/relationships"><Relationship Id="rId1" Type="http://schemas.openxmlformats.org/officeDocument/2006/relationships/tags" Target="../tags/tag4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4.xml"/></Relationships>
</file>

<file path=ppt/slides/_rels/slide375.xml.rels><?xml version='1.0' encoding='UTF-8' standalone='yes'?>
<Relationships xmlns="http://schemas.openxmlformats.org/package/2006/relationships"><Relationship Id="rId1" Type="http://schemas.openxmlformats.org/officeDocument/2006/relationships/tags" Target="../tags/tag4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5.xml"/></Relationships>
</file>

<file path=ppt/slides/_rels/slide376.xml.rels><?xml version='1.0' encoding='UTF-8' standalone='yes'?>
<Relationships xmlns="http://schemas.openxmlformats.org/package/2006/relationships"><Relationship Id="rId1" Type="http://schemas.openxmlformats.org/officeDocument/2006/relationships/tags" Target="../tags/tag4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6.xml"/></Relationships>
</file>

<file path=ppt/slides/_rels/slide377.xml.rels><?xml version='1.0' encoding='UTF-8' standalone='yes'?>
<Relationships xmlns="http://schemas.openxmlformats.org/package/2006/relationships"><Relationship Id="rId1" Type="http://schemas.openxmlformats.org/officeDocument/2006/relationships/tags" Target="../tags/tag4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7.xml"/></Relationships>
</file>

<file path=ppt/slides/_rels/slide378.xml.rels><?xml version='1.0' encoding='UTF-8' standalone='yes'?>
<Relationships xmlns="http://schemas.openxmlformats.org/package/2006/relationships"><Relationship Id="rId1" Type="http://schemas.openxmlformats.org/officeDocument/2006/relationships/tags" Target="../tags/tag4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8.xml"/></Relationships>
</file>

<file path=ppt/slides/_rels/slide379.xml.rels><?xml version='1.0' encoding='UTF-8' standalone='yes'?>
<Relationships xmlns="http://schemas.openxmlformats.org/package/2006/relationships"><Relationship Id="rId1" Type="http://schemas.openxmlformats.org/officeDocument/2006/relationships/tags" Target="../tags/tag4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9.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xml"/></Relationships>
</file>

<file path=ppt/slides/_rels/slide380.xml.rels><?xml version='1.0' encoding='UTF-8' standalone='yes'?>
<Relationships xmlns="http://schemas.openxmlformats.org/package/2006/relationships"><Relationship Id="rId1" Type="http://schemas.openxmlformats.org/officeDocument/2006/relationships/tags" Target="../tags/tag4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0.xml"/></Relationships>
</file>

<file path=ppt/slides/_rels/slide381.xml.rels><?xml version='1.0' encoding='UTF-8' standalone='yes'?>
<Relationships xmlns="http://schemas.openxmlformats.org/package/2006/relationships"><Relationship Id="rId1" Type="http://schemas.openxmlformats.org/officeDocument/2006/relationships/tags" Target="../tags/tag4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1.xml"/></Relationships>
</file>

<file path=ppt/slides/_rels/slide382.xml.rels><?xml version='1.0' encoding='UTF-8' standalone='yes'?>
<Relationships xmlns="http://schemas.openxmlformats.org/package/2006/relationships"><Relationship Id="rId1" Type="http://schemas.openxmlformats.org/officeDocument/2006/relationships/tags" Target="../tags/tag4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2.xml"/></Relationships>
</file>

<file path=ppt/slides/_rels/slide383.xml.rels><?xml version='1.0' encoding='UTF-8' standalone='yes'?>
<Relationships xmlns="http://schemas.openxmlformats.org/package/2006/relationships"><Relationship Id="rId1" Type="http://schemas.openxmlformats.org/officeDocument/2006/relationships/tags" Target="../tags/tag4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3.xml"/></Relationships>
</file>

<file path=ppt/slides/_rels/slide384.xml.rels><?xml version='1.0' encoding='UTF-8' standalone='yes'?>
<Relationships xmlns="http://schemas.openxmlformats.org/package/2006/relationships"><Relationship Id="rId1" Type="http://schemas.openxmlformats.org/officeDocument/2006/relationships/tags" Target="../tags/tag4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4.xml"/></Relationships>
</file>

<file path=ppt/slides/_rels/slide385.xml.rels><?xml version='1.0' encoding='UTF-8' standalone='yes'?>
<Relationships xmlns="http://schemas.openxmlformats.org/package/2006/relationships"><Relationship Id="rId1" Type="http://schemas.openxmlformats.org/officeDocument/2006/relationships/tags" Target="../tags/tag4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5.xml"/></Relationships>
</file>

<file path=ppt/slides/_rels/slide386.xml.rels><?xml version='1.0' encoding='UTF-8' standalone='yes'?>
<Relationships xmlns="http://schemas.openxmlformats.org/package/2006/relationships"><Relationship Id="rId1" Type="http://schemas.openxmlformats.org/officeDocument/2006/relationships/tags" Target="../tags/tag4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6.xml"/></Relationships>
</file>

<file path=ppt/slides/_rels/slide387.xml.rels><?xml version='1.0' encoding='UTF-8' standalone='yes'?>
<Relationships xmlns="http://schemas.openxmlformats.org/package/2006/relationships"><Relationship Id="rId1" Type="http://schemas.openxmlformats.org/officeDocument/2006/relationships/tags" Target="../tags/tag4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7.xml"/></Relationships>
</file>

<file path=ppt/slides/_rels/slide388.xml.rels><?xml version='1.0' encoding='UTF-8' standalone='yes'?>
<Relationships xmlns="http://schemas.openxmlformats.org/package/2006/relationships"><Relationship Id="rId1" Type="http://schemas.openxmlformats.org/officeDocument/2006/relationships/tags" Target="../tags/tag4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8.xml"/></Relationships>
</file>

<file path=ppt/slides/_rels/slide389.xml.rels><?xml version='1.0' encoding='UTF-8' standalone='yes'?>
<Relationships xmlns="http://schemas.openxmlformats.org/package/2006/relationships"><Relationship Id="rId1" Type="http://schemas.openxmlformats.org/officeDocument/2006/relationships/tags" Target="../tags/tag4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9.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xml"/></Relationships>
</file>

<file path=ppt/slides/_rels/slide390.xml.rels><?xml version='1.0' encoding='UTF-8' standalone='yes'?>
<Relationships xmlns="http://schemas.openxmlformats.org/package/2006/relationships"><Relationship Id="rId1" Type="http://schemas.openxmlformats.org/officeDocument/2006/relationships/tags" Target="../tags/tag4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0.xml"/></Relationships>
</file>

<file path=ppt/slides/_rels/slide391.xml.rels><?xml version='1.0' encoding='UTF-8' standalone='yes'?>
<Relationships xmlns="http://schemas.openxmlformats.org/package/2006/relationships"><Relationship Id="rId1" Type="http://schemas.openxmlformats.org/officeDocument/2006/relationships/tags" Target="../tags/tag4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1.xml"/></Relationships>
</file>

<file path=ppt/slides/_rels/slide392.xml.rels><?xml version='1.0' encoding='UTF-8' standalone='yes'?>
<Relationships xmlns="http://schemas.openxmlformats.org/package/2006/relationships"><Relationship Id="rId1" Type="http://schemas.openxmlformats.org/officeDocument/2006/relationships/tags" Target="../tags/tag4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2.xml"/></Relationships>
</file>

<file path=ppt/slides/_rels/slide393.xml.rels><?xml version='1.0' encoding='UTF-8' standalone='yes'?>
<Relationships xmlns="http://schemas.openxmlformats.org/package/2006/relationships"><Relationship Id="rId1" Type="http://schemas.openxmlformats.org/officeDocument/2006/relationships/tags" Target="../tags/tag4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3.xml"/></Relationships>
</file>

<file path=ppt/slides/_rels/slide394.xml.rels><?xml version='1.0' encoding='UTF-8' standalone='yes'?>
<Relationships xmlns="http://schemas.openxmlformats.org/package/2006/relationships"><Relationship Id="rId1" Type="http://schemas.openxmlformats.org/officeDocument/2006/relationships/tags" Target="../tags/tag4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4.xml"/></Relationships>
</file>

<file path=ppt/slides/_rels/slide395.xml.rels><?xml version='1.0' encoding='UTF-8' standalone='yes'?>
<Relationships xmlns="http://schemas.openxmlformats.org/package/2006/relationships"><Relationship Id="rId1" Type="http://schemas.openxmlformats.org/officeDocument/2006/relationships/tags" Target="../tags/tag4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5.xml"/></Relationships>
</file>

<file path=ppt/slides/_rels/slide396.xml.rels><?xml version='1.0' encoding='UTF-8' standalone='yes'?>
<Relationships xmlns="http://schemas.openxmlformats.org/package/2006/relationships"><Relationship Id="rId1" Type="http://schemas.openxmlformats.org/officeDocument/2006/relationships/tags" Target="../tags/tag4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6.xml"/></Relationships>
</file>

<file path=ppt/slides/_rels/slide397.xml.rels><?xml version='1.0' encoding='UTF-8' standalone='yes'?>
<Relationships xmlns="http://schemas.openxmlformats.org/package/2006/relationships"><Relationship Id="rId1" Type="http://schemas.openxmlformats.org/officeDocument/2006/relationships/tags" Target="../tags/tag4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7.xml"/></Relationships>
</file>

<file path=ppt/slides/_rels/slide398.xml.rels><?xml version='1.0' encoding='UTF-8' standalone='yes'?>
<Relationships xmlns="http://schemas.openxmlformats.org/package/2006/relationships"><Relationship Id="rId1" Type="http://schemas.openxmlformats.org/officeDocument/2006/relationships/tags" Target="../tags/tag4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8.xml"/></Relationships>
</file>

<file path=ppt/slides/_rels/slide399.xml.rels><?xml version='1.0' encoding='UTF-8' standalone='yes'?>
<Relationships xmlns="http://schemas.openxmlformats.org/package/2006/relationships"><Relationship Id="rId1" Type="http://schemas.openxmlformats.org/officeDocument/2006/relationships/tags" Target="../tags/tag4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9.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xml"/></Relationships>
</file>

<file path=ppt/slides/_rels/slide400.xml.rels><?xml version='1.0' encoding='UTF-8' standalone='yes'?>
<Relationships xmlns="http://schemas.openxmlformats.org/package/2006/relationships"><Relationship Id="rId1" Type="http://schemas.openxmlformats.org/officeDocument/2006/relationships/tags" Target="../tags/tag4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0.xml"/></Relationships>
</file>

<file path=ppt/slides/_rels/slide401.xml.rels><?xml version='1.0' encoding='UTF-8' standalone='yes'?>
<Relationships xmlns="http://schemas.openxmlformats.org/package/2006/relationships"><Relationship Id="rId1" Type="http://schemas.openxmlformats.org/officeDocument/2006/relationships/tags" Target="../tags/tag4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1.xml"/></Relationships>
</file>

<file path=ppt/slides/_rels/slide402.xml.rels><?xml version='1.0' encoding='UTF-8' standalone='yes'?>
<Relationships xmlns="http://schemas.openxmlformats.org/package/2006/relationships"><Relationship Id="rId1" Type="http://schemas.openxmlformats.org/officeDocument/2006/relationships/tags" Target="../tags/tag4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2.xml"/></Relationships>
</file>

<file path=ppt/slides/_rels/slide403.xml.rels><?xml version='1.0' encoding='UTF-8' standalone='yes'?>
<Relationships xmlns="http://schemas.openxmlformats.org/package/2006/relationships"><Relationship Id="rId1" Type="http://schemas.openxmlformats.org/officeDocument/2006/relationships/tags" Target="../tags/tag4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3.xml"/></Relationships>
</file>

<file path=ppt/slides/_rels/slide404.xml.rels><?xml version='1.0' encoding='UTF-8' standalone='yes'?>
<Relationships xmlns="http://schemas.openxmlformats.org/package/2006/relationships"><Relationship Id="rId1" Type="http://schemas.openxmlformats.org/officeDocument/2006/relationships/tags" Target="../tags/tag4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4.xml"/></Relationships>
</file>

<file path=ppt/slides/_rels/slide405.xml.rels><?xml version='1.0' encoding='UTF-8' standalone='yes'?>
<Relationships xmlns="http://schemas.openxmlformats.org/package/2006/relationships"><Relationship Id="rId1" Type="http://schemas.openxmlformats.org/officeDocument/2006/relationships/tags" Target="../tags/tag4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5.xml"/></Relationships>
</file>

<file path=ppt/slides/_rels/slide406.xml.rels><?xml version='1.0' encoding='UTF-8' standalone='yes'?>
<Relationships xmlns="http://schemas.openxmlformats.org/package/2006/relationships"><Relationship Id="rId1" Type="http://schemas.openxmlformats.org/officeDocument/2006/relationships/tags" Target="../tags/tag4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6.xml"/></Relationships>
</file>

<file path=ppt/slides/_rels/slide407.xml.rels><?xml version='1.0' encoding='UTF-8' standalone='yes'?>
<Relationships xmlns="http://schemas.openxmlformats.org/package/2006/relationships"><Relationship Id="rId1" Type="http://schemas.openxmlformats.org/officeDocument/2006/relationships/tags" Target="../tags/tag4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7.xml"/></Relationships>
</file>

<file path=ppt/slides/_rels/slide408.xml.rels><?xml version='1.0' encoding='UTF-8' standalone='yes'?>
<Relationships xmlns="http://schemas.openxmlformats.org/package/2006/relationships"><Relationship Id="rId1" Type="http://schemas.openxmlformats.org/officeDocument/2006/relationships/tags" Target="../tags/tag4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8.xml"/></Relationships>
</file>

<file path=ppt/slides/_rels/slide409.xml.rels><?xml version='1.0' encoding='UTF-8' standalone='yes'?>
<Relationships xmlns="http://schemas.openxmlformats.org/package/2006/relationships"><Relationship Id="rId1" Type="http://schemas.openxmlformats.org/officeDocument/2006/relationships/tags" Target="../tags/tag4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9.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xml"/></Relationships>
</file>

<file path=ppt/slides/_rels/slide410.xml.rels><?xml version='1.0' encoding='UTF-8' standalone='yes'?>
<Relationships xmlns="http://schemas.openxmlformats.org/package/2006/relationships"><Relationship Id="rId1" Type="http://schemas.openxmlformats.org/officeDocument/2006/relationships/tags" Target="../tags/tag4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0.xml"/></Relationships>
</file>

<file path=ppt/slides/_rels/slide411.xml.rels><?xml version='1.0' encoding='UTF-8' standalone='yes'?>
<Relationships xmlns="http://schemas.openxmlformats.org/package/2006/relationships"><Relationship Id="rId1" Type="http://schemas.openxmlformats.org/officeDocument/2006/relationships/tags" Target="../tags/tag4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1.xml"/></Relationships>
</file>

<file path=ppt/slides/_rels/slide412.xml.rels><?xml version='1.0' encoding='UTF-8' standalone='yes'?>
<Relationships xmlns="http://schemas.openxmlformats.org/package/2006/relationships"><Relationship Id="rId1" Type="http://schemas.openxmlformats.org/officeDocument/2006/relationships/tags" Target="../tags/tag4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2.xml"/></Relationships>
</file>

<file path=ppt/slides/_rels/slide413.xml.rels><?xml version='1.0' encoding='UTF-8' standalone='yes'?>
<Relationships xmlns="http://schemas.openxmlformats.org/package/2006/relationships"><Relationship Id="rId1" Type="http://schemas.openxmlformats.org/officeDocument/2006/relationships/tags" Target="../tags/tag4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3.xml"/></Relationships>
</file>

<file path=ppt/slides/_rels/slide414.xml.rels><?xml version='1.0' encoding='UTF-8' standalone='yes'?>
<Relationships xmlns="http://schemas.openxmlformats.org/package/2006/relationships"><Relationship Id="rId1" Type="http://schemas.openxmlformats.org/officeDocument/2006/relationships/tags" Target="../tags/tag4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4.xml"/></Relationships>
</file>

<file path=ppt/slides/_rels/slide415.xml.rels><?xml version='1.0' encoding='UTF-8' standalone='yes'?>
<Relationships xmlns="http://schemas.openxmlformats.org/package/2006/relationships"><Relationship Id="rId1" Type="http://schemas.openxmlformats.org/officeDocument/2006/relationships/tags" Target="../tags/tag4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5.xml"/></Relationships>
</file>

<file path=ppt/slides/_rels/slide416.xml.rels><?xml version='1.0' encoding='UTF-8' standalone='yes'?>
<Relationships xmlns="http://schemas.openxmlformats.org/package/2006/relationships"><Relationship Id="rId1" Type="http://schemas.openxmlformats.org/officeDocument/2006/relationships/tags" Target="../tags/tag4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6.xml"/></Relationships>
</file>

<file path=ppt/slides/_rels/slide417.xml.rels><?xml version='1.0' encoding='UTF-8' standalone='yes'?>
<Relationships xmlns="http://schemas.openxmlformats.org/package/2006/relationships"><Relationship Id="rId1" Type="http://schemas.openxmlformats.org/officeDocument/2006/relationships/tags" Target="../tags/tag4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7.xml"/></Relationships>
</file>

<file path=ppt/slides/_rels/slide418.xml.rels><?xml version='1.0' encoding='UTF-8' standalone='yes'?>
<Relationships xmlns="http://schemas.openxmlformats.org/package/2006/relationships"><Relationship Id="rId1" Type="http://schemas.openxmlformats.org/officeDocument/2006/relationships/tags" Target="../tags/tag4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8.xml"/></Relationships>
</file>

<file path=ppt/slides/_rels/slide419.xml.rels><?xml version='1.0' encoding='UTF-8' standalone='yes'?>
<Relationships xmlns="http://schemas.openxmlformats.org/package/2006/relationships"><Relationship Id="rId1" Type="http://schemas.openxmlformats.org/officeDocument/2006/relationships/tags" Target="../tags/tag4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9.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xml"/></Relationships>
</file>

<file path=ppt/slides/_rels/slide420.xml.rels><?xml version='1.0' encoding='UTF-8' standalone='yes'?>
<Relationships xmlns="http://schemas.openxmlformats.org/package/2006/relationships"><Relationship Id="rId1" Type="http://schemas.openxmlformats.org/officeDocument/2006/relationships/tags" Target="../tags/tag4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0.xml"/></Relationships>
</file>

<file path=ppt/slides/_rels/slide421.xml.rels><?xml version='1.0' encoding='UTF-8' standalone='yes'?>
<Relationships xmlns="http://schemas.openxmlformats.org/package/2006/relationships"><Relationship Id="rId1" Type="http://schemas.openxmlformats.org/officeDocument/2006/relationships/tags" Target="../tags/tag4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1.xml"/></Relationships>
</file>

<file path=ppt/slides/_rels/slide422.xml.rels><?xml version='1.0' encoding='UTF-8' standalone='yes'?>
<Relationships xmlns="http://schemas.openxmlformats.org/package/2006/relationships"><Relationship Id="rId1" Type="http://schemas.openxmlformats.org/officeDocument/2006/relationships/tags" Target="../tags/tag4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2.xml"/></Relationships>
</file>

<file path=ppt/slides/_rels/slide423.xml.rels><?xml version='1.0' encoding='UTF-8' standalone='yes'?>
<Relationships xmlns="http://schemas.openxmlformats.org/package/2006/relationships"><Relationship Id="rId1" Type="http://schemas.openxmlformats.org/officeDocument/2006/relationships/tags" Target="../tags/tag4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3.xml"/></Relationships>
</file>

<file path=ppt/slides/_rels/slide424.xml.rels><?xml version='1.0' encoding='UTF-8' standalone='yes'?>
<Relationships xmlns="http://schemas.openxmlformats.org/package/2006/relationships"><Relationship Id="rId1" Type="http://schemas.openxmlformats.org/officeDocument/2006/relationships/tags" Target="../tags/tag4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4.xml"/></Relationships>
</file>

<file path=ppt/slides/_rels/slide425.xml.rels><?xml version='1.0' encoding='UTF-8' standalone='yes'?>
<Relationships xmlns="http://schemas.openxmlformats.org/package/2006/relationships"><Relationship Id="rId1" Type="http://schemas.openxmlformats.org/officeDocument/2006/relationships/tags" Target="../tags/tag4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5.xml"/></Relationships>
</file>

<file path=ppt/slides/_rels/slide426.xml.rels><?xml version='1.0' encoding='UTF-8' standalone='yes'?>
<Relationships xmlns="http://schemas.openxmlformats.org/package/2006/relationships"><Relationship Id="rId1" Type="http://schemas.openxmlformats.org/officeDocument/2006/relationships/tags" Target="../tags/tag4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6.xml"/></Relationships>
</file>

<file path=ppt/slides/_rels/slide427.xml.rels><?xml version='1.0' encoding='UTF-8' standalone='yes'?>
<Relationships xmlns="http://schemas.openxmlformats.org/package/2006/relationships"><Relationship Id="rId1" Type="http://schemas.openxmlformats.org/officeDocument/2006/relationships/tags" Target="../tags/tag4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7.xml"/></Relationships>
</file>

<file path=ppt/slides/_rels/slide428.xml.rels><?xml version='1.0' encoding='UTF-8' standalone='yes'?>
<Relationships xmlns="http://schemas.openxmlformats.org/package/2006/relationships"><Relationship Id="rId1" Type="http://schemas.openxmlformats.org/officeDocument/2006/relationships/tags" Target="../tags/tag4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8.xml"/></Relationships>
</file>

<file path=ppt/slides/_rels/slide429.xml.rels><?xml version='1.0' encoding='UTF-8' standalone='yes'?>
<Relationships xmlns="http://schemas.openxmlformats.org/package/2006/relationships"><Relationship Id="rId1" Type="http://schemas.openxmlformats.org/officeDocument/2006/relationships/tags" Target="../tags/tag4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9.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xml"/></Relationships>
</file>

<file path=ppt/slides/_rels/slide430.xml.rels><?xml version='1.0' encoding='UTF-8' standalone='yes'?>
<Relationships xmlns="http://schemas.openxmlformats.org/package/2006/relationships"><Relationship Id="rId1" Type="http://schemas.openxmlformats.org/officeDocument/2006/relationships/tags" Target="../tags/tag4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0.xml"/></Relationships>
</file>

<file path=ppt/slides/_rels/slide431.xml.rels><?xml version='1.0' encoding='UTF-8' standalone='yes'?>
<Relationships xmlns="http://schemas.openxmlformats.org/package/2006/relationships"><Relationship Id="rId1" Type="http://schemas.openxmlformats.org/officeDocument/2006/relationships/tags" Target="../tags/tag4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1.xml"/></Relationships>
</file>

<file path=ppt/slides/_rels/slide432.xml.rels><?xml version='1.0' encoding='UTF-8' standalone='yes'?>
<Relationships xmlns="http://schemas.openxmlformats.org/package/2006/relationships"><Relationship Id="rId1" Type="http://schemas.openxmlformats.org/officeDocument/2006/relationships/tags" Target="../tags/tag4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2.xml"/></Relationships>
</file>

<file path=ppt/slides/_rels/slide433.xml.rels><?xml version='1.0' encoding='UTF-8' standalone='yes'?>
<Relationships xmlns="http://schemas.openxmlformats.org/package/2006/relationships"><Relationship Id="rId1" Type="http://schemas.openxmlformats.org/officeDocument/2006/relationships/tags" Target="../tags/tag4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3.xml"/></Relationships>
</file>

<file path=ppt/slides/_rels/slide434.xml.rels><?xml version='1.0' encoding='UTF-8' standalone='yes'?>
<Relationships xmlns="http://schemas.openxmlformats.org/package/2006/relationships"><Relationship Id="rId1" Type="http://schemas.openxmlformats.org/officeDocument/2006/relationships/tags" Target="../tags/tag4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4.xml"/></Relationships>
</file>

<file path=ppt/slides/_rels/slide435.xml.rels><?xml version='1.0' encoding='UTF-8' standalone='yes'?>
<Relationships xmlns="http://schemas.openxmlformats.org/package/2006/relationships"><Relationship Id="rId1" Type="http://schemas.openxmlformats.org/officeDocument/2006/relationships/tags" Target="../tags/tag4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5.xml"/></Relationships>
</file>

<file path=ppt/slides/_rels/slide436.xml.rels><?xml version='1.0' encoding='UTF-8' standalone='yes'?>
<Relationships xmlns="http://schemas.openxmlformats.org/package/2006/relationships"><Relationship Id="rId1" Type="http://schemas.openxmlformats.org/officeDocument/2006/relationships/tags" Target="../tags/tag4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6.xml"/></Relationships>
</file>

<file path=ppt/slides/_rels/slide437.xml.rels><?xml version='1.0' encoding='UTF-8' standalone='yes'?>
<Relationships xmlns="http://schemas.openxmlformats.org/package/2006/relationships"><Relationship Id="rId1" Type="http://schemas.openxmlformats.org/officeDocument/2006/relationships/tags" Target="../tags/tag4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7.xml"/></Relationships>
</file>

<file path=ppt/slides/_rels/slide438.xml.rels><?xml version='1.0' encoding='UTF-8' standalone='yes'?>
<Relationships xmlns="http://schemas.openxmlformats.org/package/2006/relationships"><Relationship Id="rId1" Type="http://schemas.openxmlformats.org/officeDocument/2006/relationships/tags" Target="../tags/tag4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8.xml"/></Relationships>
</file>

<file path=ppt/slides/_rels/slide439.xml.rels><?xml version='1.0' encoding='UTF-8' standalone='yes'?>
<Relationships xmlns="http://schemas.openxmlformats.org/package/2006/relationships"><Relationship Id="rId1" Type="http://schemas.openxmlformats.org/officeDocument/2006/relationships/tags" Target="../tags/tag4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9.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xml"/></Relationships>
</file>

<file path=ppt/slides/_rels/slide440.xml.rels><?xml version='1.0' encoding='UTF-8' standalone='yes'?>
<Relationships xmlns="http://schemas.openxmlformats.org/package/2006/relationships"><Relationship Id="rId1" Type="http://schemas.openxmlformats.org/officeDocument/2006/relationships/tags" Target="../tags/tag4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0.xml"/></Relationships>
</file>

<file path=ppt/slides/_rels/slide441.xml.rels><?xml version='1.0' encoding='UTF-8' standalone='yes'?>
<Relationships xmlns="http://schemas.openxmlformats.org/package/2006/relationships"><Relationship Id="rId1" Type="http://schemas.openxmlformats.org/officeDocument/2006/relationships/tags" Target="../tags/tag4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1.xml"/></Relationships>
</file>

<file path=ppt/slides/_rels/slide442.xml.rels><?xml version='1.0' encoding='UTF-8' standalone='yes'?>
<Relationships xmlns="http://schemas.openxmlformats.org/package/2006/relationships"><Relationship Id="rId1" Type="http://schemas.openxmlformats.org/officeDocument/2006/relationships/tags" Target="../tags/tag4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2.xml"/></Relationships>
</file>

<file path=ppt/slides/_rels/slide443.xml.rels><?xml version='1.0' encoding='UTF-8' standalone='yes'?>
<Relationships xmlns="http://schemas.openxmlformats.org/package/2006/relationships"><Relationship Id="rId1" Type="http://schemas.openxmlformats.org/officeDocument/2006/relationships/tags" Target="../tags/tag4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3.xml"/></Relationships>
</file>

<file path=ppt/slides/_rels/slide444.xml.rels><?xml version='1.0' encoding='UTF-8' standalone='yes'?>
<Relationships xmlns="http://schemas.openxmlformats.org/package/2006/relationships"><Relationship Id="rId1" Type="http://schemas.openxmlformats.org/officeDocument/2006/relationships/tags" Target="../tags/tag4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4.xml"/></Relationships>
</file>

<file path=ppt/slides/_rels/slide445.xml.rels><?xml version='1.0' encoding='UTF-8' standalone='yes'?>
<Relationships xmlns="http://schemas.openxmlformats.org/package/2006/relationships"><Relationship Id="rId1" Type="http://schemas.openxmlformats.org/officeDocument/2006/relationships/tags" Target="../tags/tag4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5.xml"/></Relationships>
</file>

<file path=ppt/slides/_rels/slide446.xml.rels><?xml version='1.0' encoding='UTF-8' standalone='yes'?>
<Relationships xmlns="http://schemas.openxmlformats.org/package/2006/relationships"><Relationship Id="rId1" Type="http://schemas.openxmlformats.org/officeDocument/2006/relationships/tags" Target="../tags/tag4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6.xml"/></Relationships>
</file>

<file path=ppt/slides/_rels/slide447.xml.rels><?xml version='1.0' encoding='UTF-8' standalone='yes'?>
<Relationships xmlns="http://schemas.openxmlformats.org/package/2006/relationships"><Relationship Id="rId1" Type="http://schemas.openxmlformats.org/officeDocument/2006/relationships/tags" Target="../tags/tag4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7.xml"/></Relationships>
</file>

<file path=ppt/slides/_rels/slide448.xml.rels><?xml version='1.0' encoding='UTF-8' standalone='yes'?>
<Relationships xmlns="http://schemas.openxmlformats.org/package/2006/relationships"><Relationship Id="rId1" Type="http://schemas.openxmlformats.org/officeDocument/2006/relationships/tags" Target="../tags/tag4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8.xml"/></Relationships>
</file>

<file path=ppt/slides/_rels/slide449.xml.rels><?xml version='1.0' encoding='UTF-8' standalone='yes'?>
<Relationships xmlns="http://schemas.openxmlformats.org/package/2006/relationships"><Relationship Id="rId1" Type="http://schemas.openxmlformats.org/officeDocument/2006/relationships/tags" Target="../tags/tag4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9.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xml"/></Relationships>
</file>

<file path=ppt/slides/_rels/slide450.xml.rels><?xml version='1.0' encoding='UTF-8' standalone='yes'?>
<Relationships xmlns="http://schemas.openxmlformats.org/package/2006/relationships"><Relationship Id="rId1" Type="http://schemas.openxmlformats.org/officeDocument/2006/relationships/tags" Target="../tags/tag4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0.xml"/></Relationships>
</file>

<file path=ppt/slides/_rels/slide451.xml.rels><?xml version='1.0' encoding='UTF-8' standalone='yes'?>
<Relationships xmlns="http://schemas.openxmlformats.org/package/2006/relationships"><Relationship Id="rId1" Type="http://schemas.openxmlformats.org/officeDocument/2006/relationships/tags" Target="../tags/tag4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1.xml"/></Relationships>
</file>

<file path=ppt/slides/_rels/slide452.xml.rels><?xml version='1.0' encoding='UTF-8' standalone='yes'?>
<Relationships xmlns="http://schemas.openxmlformats.org/package/2006/relationships"><Relationship Id="rId1" Type="http://schemas.openxmlformats.org/officeDocument/2006/relationships/tags" Target="../tags/tag4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2.xml"/></Relationships>
</file>

<file path=ppt/slides/_rels/slide453.xml.rels><?xml version='1.0' encoding='UTF-8' standalone='yes'?>
<Relationships xmlns="http://schemas.openxmlformats.org/package/2006/relationships"><Relationship Id="rId1" Type="http://schemas.openxmlformats.org/officeDocument/2006/relationships/tags" Target="../tags/tag4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3.xml"/></Relationships>
</file>

<file path=ppt/slides/_rels/slide454.xml.rels><?xml version='1.0' encoding='UTF-8' standalone='yes'?>
<Relationships xmlns="http://schemas.openxmlformats.org/package/2006/relationships"><Relationship Id="rId1" Type="http://schemas.openxmlformats.org/officeDocument/2006/relationships/tags" Target="../tags/tag4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4.xml"/></Relationships>
</file>

<file path=ppt/slides/_rels/slide455.xml.rels><?xml version='1.0' encoding='UTF-8' standalone='yes'?>
<Relationships xmlns="http://schemas.openxmlformats.org/package/2006/relationships"><Relationship Id="rId1" Type="http://schemas.openxmlformats.org/officeDocument/2006/relationships/tags" Target="../tags/tag4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5.xml"/></Relationships>
</file>

<file path=ppt/slides/_rels/slide456.xml.rels><?xml version='1.0' encoding='UTF-8' standalone='yes'?>
<Relationships xmlns="http://schemas.openxmlformats.org/package/2006/relationships"><Relationship Id="rId1" Type="http://schemas.openxmlformats.org/officeDocument/2006/relationships/tags" Target="../tags/tag4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6.xml"/></Relationships>
</file>

<file path=ppt/slides/_rels/slide457.xml.rels><?xml version='1.0' encoding='UTF-8' standalone='yes'?>
<Relationships xmlns="http://schemas.openxmlformats.org/package/2006/relationships"><Relationship Id="rId1" Type="http://schemas.openxmlformats.org/officeDocument/2006/relationships/tags" Target="../tags/tag4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7.xml"/></Relationships>
</file>

<file path=ppt/slides/_rels/slide458.xml.rels><?xml version='1.0' encoding='UTF-8' standalone='yes'?>
<Relationships xmlns="http://schemas.openxmlformats.org/package/2006/relationships"><Relationship Id="rId1" Type="http://schemas.openxmlformats.org/officeDocument/2006/relationships/tags" Target="../tags/tag4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8.xml"/></Relationships>
</file>

<file path=ppt/slides/_rels/slide459.xml.rels><?xml version='1.0' encoding='UTF-8' standalone='yes'?>
<Relationships xmlns="http://schemas.openxmlformats.org/package/2006/relationships"><Relationship Id="rId1" Type="http://schemas.openxmlformats.org/officeDocument/2006/relationships/tags" Target="../tags/tag4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9.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xml"/></Relationships>
</file>

<file path=ppt/slides/_rels/slide460.xml.rels><?xml version='1.0' encoding='UTF-8' standalone='yes'?>
<Relationships xmlns="http://schemas.openxmlformats.org/package/2006/relationships"><Relationship Id="rId1" Type="http://schemas.openxmlformats.org/officeDocument/2006/relationships/tags" Target="../tags/tag4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0.xml"/></Relationships>
</file>

<file path=ppt/slides/_rels/slide461.xml.rels><?xml version='1.0' encoding='UTF-8' standalone='yes'?>
<Relationships xmlns="http://schemas.openxmlformats.org/package/2006/relationships"><Relationship Id="rId1" Type="http://schemas.openxmlformats.org/officeDocument/2006/relationships/tags" Target="../tags/tag4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1.xml"/></Relationships>
</file>

<file path=ppt/slides/_rels/slide462.xml.rels><?xml version='1.0' encoding='UTF-8' standalone='yes'?>
<Relationships xmlns="http://schemas.openxmlformats.org/package/2006/relationships"><Relationship Id="rId1" Type="http://schemas.openxmlformats.org/officeDocument/2006/relationships/tags" Target="../tags/tag4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2.xml"/></Relationships>
</file>

<file path=ppt/slides/_rels/slide463.xml.rels><?xml version='1.0' encoding='UTF-8' standalone='yes'?>
<Relationships xmlns="http://schemas.openxmlformats.org/package/2006/relationships"><Relationship Id="rId1" Type="http://schemas.openxmlformats.org/officeDocument/2006/relationships/tags" Target="../tags/tag4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3.xml"/></Relationships>
</file>

<file path=ppt/slides/_rels/slide464.xml.rels><?xml version='1.0' encoding='UTF-8' standalone='yes'?>
<Relationships xmlns="http://schemas.openxmlformats.org/package/2006/relationships"><Relationship Id="rId1" Type="http://schemas.openxmlformats.org/officeDocument/2006/relationships/tags" Target="../tags/tag4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4.xml"/></Relationships>
</file>

<file path=ppt/slides/_rels/slide465.xml.rels><?xml version='1.0' encoding='UTF-8' standalone='yes'?>
<Relationships xmlns="http://schemas.openxmlformats.org/package/2006/relationships"><Relationship Id="rId1" Type="http://schemas.openxmlformats.org/officeDocument/2006/relationships/tags" Target="../tags/tag4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5.xml"/></Relationships>
</file>

<file path=ppt/slides/_rels/slide466.xml.rels><?xml version='1.0' encoding='UTF-8' standalone='yes'?>
<Relationships xmlns="http://schemas.openxmlformats.org/package/2006/relationships"><Relationship Id="rId1" Type="http://schemas.openxmlformats.org/officeDocument/2006/relationships/tags" Target="../tags/tag4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6.xml"/></Relationships>
</file>

<file path=ppt/slides/_rels/slide467.xml.rels><?xml version='1.0' encoding='UTF-8' standalone='yes'?>
<Relationships xmlns="http://schemas.openxmlformats.org/package/2006/relationships"><Relationship Id="rId1" Type="http://schemas.openxmlformats.org/officeDocument/2006/relationships/tags" Target="../tags/tag4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7.xml"/></Relationships>
</file>

<file path=ppt/slides/_rels/slide468.xml.rels><?xml version='1.0' encoding='UTF-8' standalone='yes'?>
<Relationships xmlns="http://schemas.openxmlformats.org/package/2006/relationships"><Relationship Id="rId1" Type="http://schemas.openxmlformats.org/officeDocument/2006/relationships/tags" Target="../tags/tag4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8.xml"/></Relationships>
</file>

<file path=ppt/slides/_rels/slide469.xml.rels><?xml version='1.0' encoding='UTF-8' standalone='yes'?>
<Relationships xmlns="http://schemas.openxmlformats.org/package/2006/relationships"><Relationship Id="rId1" Type="http://schemas.openxmlformats.org/officeDocument/2006/relationships/tags" Target="../tags/tag4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9.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xml"/></Relationships>
</file>

<file path=ppt/slides/_rels/slide470.xml.rels><?xml version='1.0' encoding='UTF-8' standalone='yes'?>
<Relationships xmlns="http://schemas.openxmlformats.org/package/2006/relationships"><Relationship Id="rId1" Type="http://schemas.openxmlformats.org/officeDocument/2006/relationships/tags" Target="../tags/tag4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0.xml"/></Relationships>
</file>

<file path=ppt/slides/_rels/slide471.xml.rels><?xml version='1.0' encoding='UTF-8' standalone='yes'?>
<Relationships xmlns="http://schemas.openxmlformats.org/package/2006/relationships"><Relationship Id="rId1" Type="http://schemas.openxmlformats.org/officeDocument/2006/relationships/tags" Target="../tags/tag4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1.xml"/></Relationships>
</file>

<file path=ppt/slides/_rels/slide472.xml.rels><?xml version='1.0' encoding='UTF-8' standalone='yes'?>
<Relationships xmlns="http://schemas.openxmlformats.org/package/2006/relationships"><Relationship Id="rId1" Type="http://schemas.openxmlformats.org/officeDocument/2006/relationships/tags" Target="../tags/tag4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2.xml"/></Relationships>
</file>

<file path=ppt/slides/_rels/slide473.xml.rels><?xml version='1.0' encoding='UTF-8' standalone='yes'?>
<Relationships xmlns="http://schemas.openxmlformats.org/package/2006/relationships"><Relationship Id="rId1" Type="http://schemas.openxmlformats.org/officeDocument/2006/relationships/tags" Target="../tags/tag5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3.xml"/></Relationships>
</file>

<file path=ppt/slides/_rels/slide474.xml.rels><?xml version='1.0' encoding='UTF-8' standalone='yes'?>
<Relationships xmlns="http://schemas.openxmlformats.org/package/2006/relationships"><Relationship Id="rId1" Type="http://schemas.openxmlformats.org/officeDocument/2006/relationships/tags" Target="../tags/tag5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4.xml"/></Relationships>
</file>

<file path=ppt/slides/_rels/slide475.xml.rels><?xml version='1.0' encoding='UTF-8' standalone='yes'?>
<Relationships xmlns="http://schemas.openxmlformats.org/package/2006/relationships"><Relationship Id="rId1" Type="http://schemas.openxmlformats.org/officeDocument/2006/relationships/tags" Target="../tags/tag5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5.xml"/></Relationships>
</file>

<file path=ppt/slides/_rels/slide476.xml.rels><?xml version='1.0' encoding='UTF-8' standalone='yes'?>
<Relationships xmlns="http://schemas.openxmlformats.org/package/2006/relationships"><Relationship Id="rId1" Type="http://schemas.openxmlformats.org/officeDocument/2006/relationships/tags" Target="../tags/tag5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6.xml"/></Relationships>
</file>

<file path=ppt/slides/_rels/slide477.xml.rels><?xml version='1.0' encoding='UTF-8' standalone='yes'?>
<Relationships xmlns="http://schemas.openxmlformats.org/package/2006/relationships"><Relationship Id="rId1" Type="http://schemas.openxmlformats.org/officeDocument/2006/relationships/tags" Target="../tags/tag5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7.xml"/></Relationships>
</file>

<file path=ppt/slides/_rels/slide478.xml.rels><?xml version='1.0' encoding='UTF-8' standalone='yes'?>
<Relationships xmlns="http://schemas.openxmlformats.org/package/2006/relationships"><Relationship Id="rId1" Type="http://schemas.openxmlformats.org/officeDocument/2006/relationships/tags" Target="../tags/tag5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8.xml"/></Relationships>
</file>

<file path=ppt/slides/_rels/slide479.xml.rels><?xml version='1.0' encoding='UTF-8' standalone='yes'?>
<Relationships xmlns="http://schemas.openxmlformats.org/package/2006/relationships"><Relationship Id="rId1" Type="http://schemas.openxmlformats.org/officeDocument/2006/relationships/tags" Target="../tags/tag5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9.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xml"/></Relationships>
</file>

<file path=ppt/slides/_rels/slide480.xml.rels><?xml version='1.0' encoding='UTF-8' standalone='yes'?>
<Relationships xmlns="http://schemas.openxmlformats.org/package/2006/relationships"><Relationship Id="rId1" Type="http://schemas.openxmlformats.org/officeDocument/2006/relationships/tags" Target="../tags/tag5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0.xml"/></Relationships>
</file>

<file path=ppt/slides/_rels/slide481.xml.rels><?xml version='1.0' encoding='UTF-8' standalone='yes'?>
<Relationships xmlns="http://schemas.openxmlformats.org/package/2006/relationships"><Relationship Id="rId1" Type="http://schemas.openxmlformats.org/officeDocument/2006/relationships/tags" Target="../tags/tag5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1.xml"/></Relationships>
</file>

<file path=ppt/slides/_rels/slide482.xml.rels><?xml version='1.0' encoding='UTF-8' standalone='yes'?>
<Relationships xmlns="http://schemas.openxmlformats.org/package/2006/relationships"><Relationship Id="rId1" Type="http://schemas.openxmlformats.org/officeDocument/2006/relationships/tags" Target="../tags/tag5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2.xml"/></Relationships>
</file>

<file path=ppt/slides/_rels/slide483.xml.rels><?xml version='1.0' encoding='UTF-8' standalone='yes'?>
<Relationships xmlns="http://schemas.openxmlformats.org/package/2006/relationships"><Relationship Id="rId1" Type="http://schemas.openxmlformats.org/officeDocument/2006/relationships/tags" Target="../tags/tag5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3.xml"/></Relationships>
</file>

<file path=ppt/slides/_rels/slide484.xml.rels><?xml version='1.0' encoding='UTF-8' standalone='yes'?>
<Relationships xmlns="http://schemas.openxmlformats.org/package/2006/relationships"><Relationship Id="rId1" Type="http://schemas.openxmlformats.org/officeDocument/2006/relationships/tags" Target="../tags/tag5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4.xml"/></Relationships>
</file>

<file path=ppt/slides/_rels/slide485.xml.rels><?xml version='1.0' encoding='UTF-8' standalone='yes'?>
<Relationships xmlns="http://schemas.openxmlformats.org/package/2006/relationships"><Relationship Id="rId1" Type="http://schemas.openxmlformats.org/officeDocument/2006/relationships/tags" Target="../tags/tag5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5.xml"/></Relationships>
</file>

<file path=ppt/slides/_rels/slide486.xml.rels><?xml version='1.0' encoding='UTF-8' standalone='yes'?>
<Relationships xmlns="http://schemas.openxmlformats.org/package/2006/relationships"><Relationship Id="rId1" Type="http://schemas.openxmlformats.org/officeDocument/2006/relationships/tags" Target="../tags/tag5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6.xml"/></Relationships>
</file>

<file path=ppt/slides/_rels/slide487.xml.rels><?xml version='1.0' encoding='UTF-8' standalone='yes'?>
<Relationships xmlns="http://schemas.openxmlformats.org/package/2006/relationships"><Relationship Id="rId1" Type="http://schemas.openxmlformats.org/officeDocument/2006/relationships/tags" Target="../tags/tag5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7.xml"/></Relationships>
</file>

<file path=ppt/slides/_rels/slide488.xml.rels><?xml version='1.0' encoding='UTF-8' standalone='yes'?>
<Relationships xmlns="http://schemas.openxmlformats.org/package/2006/relationships"><Relationship Id="rId1" Type="http://schemas.openxmlformats.org/officeDocument/2006/relationships/tags" Target="../tags/tag5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8.xml"/></Relationships>
</file>

<file path=ppt/slides/_rels/slide489.xml.rels><?xml version='1.0' encoding='UTF-8' standalone='yes'?>
<Relationships xmlns="http://schemas.openxmlformats.org/package/2006/relationships"><Relationship Id="rId1" Type="http://schemas.openxmlformats.org/officeDocument/2006/relationships/tags" Target="../tags/tag5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9.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xml"/></Relationships>
</file>

<file path=ppt/slides/_rels/slide490.xml.rels><?xml version='1.0' encoding='UTF-8' standalone='yes'?>
<Relationships xmlns="http://schemas.openxmlformats.org/package/2006/relationships"><Relationship Id="rId1" Type="http://schemas.openxmlformats.org/officeDocument/2006/relationships/tags" Target="../tags/tag5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0.xml"/></Relationships>
</file>

<file path=ppt/slides/_rels/slide491.xml.rels><?xml version='1.0' encoding='UTF-8' standalone='yes'?>
<Relationships xmlns="http://schemas.openxmlformats.org/package/2006/relationships"><Relationship Id="rId1" Type="http://schemas.openxmlformats.org/officeDocument/2006/relationships/tags" Target="../tags/tag5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1.xml"/></Relationships>
</file>

<file path=ppt/slides/_rels/slide492.xml.rels><?xml version='1.0' encoding='UTF-8' standalone='yes'?>
<Relationships xmlns="http://schemas.openxmlformats.org/package/2006/relationships"><Relationship Id="rId1" Type="http://schemas.openxmlformats.org/officeDocument/2006/relationships/tags" Target="../tags/tag5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2.xml"/></Relationships>
</file>

<file path=ppt/slides/_rels/slide493.xml.rels><?xml version='1.0' encoding='UTF-8' standalone='yes'?>
<Relationships xmlns="http://schemas.openxmlformats.org/package/2006/relationships"><Relationship Id="rId1" Type="http://schemas.openxmlformats.org/officeDocument/2006/relationships/tags" Target="../tags/tag5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3.xml"/></Relationships>
</file>

<file path=ppt/slides/_rels/slide494.xml.rels><?xml version='1.0' encoding='UTF-8' standalone='yes'?>
<Relationships xmlns="http://schemas.openxmlformats.org/package/2006/relationships"><Relationship Id="rId1" Type="http://schemas.openxmlformats.org/officeDocument/2006/relationships/tags" Target="../tags/tag5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4.xml"/></Relationships>
</file>

<file path=ppt/slides/_rels/slide495.xml.rels><?xml version='1.0' encoding='UTF-8' standalone='yes'?>
<Relationships xmlns="http://schemas.openxmlformats.org/package/2006/relationships"><Relationship Id="rId1" Type="http://schemas.openxmlformats.org/officeDocument/2006/relationships/tags" Target="../tags/tag5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5.xml"/></Relationships>
</file>

<file path=ppt/slides/_rels/slide496.xml.rels><?xml version='1.0' encoding='UTF-8' standalone='yes'?>
<Relationships xmlns="http://schemas.openxmlformats.org/package/2006/relationships"><Relationship Id="rId1" Type="http://schemas.openxmlformats.org/officeDocument/2006/relationships/tags" Target="../tags/tag5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6.xml"/></Relationships>
</file>

<file path=ppt/slides/_rels/slide497.xml.rels><?xml version='1.0' encoding='UTF-8' standalone='yes'?>
<Relationships xmlns="http://schemas.openxmlformats.org/package/2006/relationships"><Relationship Id="rId1" Type="http://schemas.openxmlformats.org/officeDocument/2006/relationships/tags" Target="../tags/tag5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7.xml"/></Relationships>
</file>

<file path=ppt/slides/_rels/slide498.xml.rels><?xml version='1.0' encoding='UTF-8' standalone='yes'?>
<Relationships xmlns="http://schemas.openxmlformats.org/package/2006/relationships"><Relationship Id="rId1" Type="http://schemas.openxmlformats.org/officeDocument/2006/relationships/tags" Target="../tags/tag5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8.xml"/></Relationships>
</file>

<file path=ppt/slides/_rels/slide499.xml.rels><?xml version='1.0' encoding='UTF-8' standalone='yes'?>
<Relationships xmlns="http://schemas.openxmlformats.org/package/2006/relationships"><Relationship Id="rId1" Type="http://schemas.openxmlformats.org/officeDocument/2006/relationships/tags" Target="../tags/tag5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9.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xml"/></Relationships>
</file>

<file path=ppt/slides/_rels/slide500.xml.rels><?xml version='1.0' encoding='UTF-8' standalone='yes'?>
<Relationships xmlns="http://schemas.openxmlformats.org/package/2006/relationships"><Relationship Id="rId1" Type="http://schemas.openxmlformats.org/officeDocument/2006/relationships/tags" Target="../tags/tag5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0.xml"/></Relationships>
</file>

<file path=ppt/slides/_rels/slide501.xml.rels><?xml version='1.0' encoding='UTF-8' standalone='yes'?>
<Relationships xmlns="http://schemas.openxmlformats.org/package/2006/relationships"><Relationship Id="rId1" Type="http://schemas.openxmlformats.org/officeDocument/2006/relationships/tags" Target="../tags/tag5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1.xml"/></Relationships>
</file>

<file path=ppt/slides/_rels/slide502.xml.rels><?xml version='1.0' encoding='UTF-8' standalone='yes'?>
<Relationships xmlns="http://schemas.openxmlformats.org/package/2006/relationships"><Relationship Id="rId1" Type="http://schemas.openxmlformats.org/officeDocument/2006/relationships/tags" Target="../tags/tag5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2.xml"/></Relationships>
</file>

<file path=ppt/slides/_rels/slide503.xml.rels><?xml version='1.0' encoding='UTF-8' standalone='yes'?>
<Relationships xmlns="http://schemas.openxmlformats.org/package/2006/relationships"><Relationship Id="rId1" Type="http://schemas.openxmlformats.org/officeDocument/2006/relationships/tags" Target="../tags/tag5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3.xml"/></Relationships>
</file>

<file path=ppt/slides/_rels/slide504.xml.rels><?xml version='1.0' encoding='UTF-8' standalone='yes'?>
<Relationships xmlns="http://schemas.openxmlformats.org/package/2006/relationships"><Relationship Id="rId1" Type="http://schemas.openxmlformats.org/officeDocument/2006/relationships/tags" Target="../tags/tag5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4.xml"/></Relationships>
</file>

<file path=ppt/slides/_rels/slide505.xml.rels><?xml version='1.0' encoding='UTF-8' standalone='yes'?>
<Relationships xmlns="http://schemas.openxmlformats.org/package/2006/relationships"><Relationship Id="rId1" Type="http://schemas.openxmlformats.org/officeDocument/2006/relationships/tags" Target="../tags/tag5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5.xml"/></Relationships>
</file>

<file path=ppt/slides/_rels/slide506.xml.rels><?xml version='1.0' encoding='UTF-8' standalone='yes'?>
<Relationships xmlns="http://schemas.openxmlformats.org/package/2006/relationships"><Relationship Id="rId1" Type="http://schemas.openxmlformats.org/officeDocument/2006/relationships/tags" Target="../tags/tag5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6.xml"/></Relationships>
</file>

<file path=ppt/slides/_rels/slide507.xml.rels><?xml version='1.0' encoding='UTF-8' standalone='yes'?>
<Relationships xmlns="http://schemas.openxmlformats.org/package/2006/relationships"><Relationship Id="rId1" Type="http://schemas.openxmlformats.org/officeDocument/2006/relationships/tags" Target="../tags/tag5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7.xml"/></Relationships>
</file>

<file path=ppt/slides/_rels/slide508.xml.rels><?xml version='1.0' encoding='UTF-8' standalone='yes'?>
<Relationships xmlns="http://schemas.openxmlformats.org/package/2006/relationships"><Relationship Id="rId1" Type="http://schemas.openxmlformats.org/officeDocument/2006/relationships/tags" Target="../tags/tag5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8.xml"/></Relationships>
</file>

<file path=ppt/slides/_rels/slide509.xml.rels><?xml version='1.0' encoding='UTF-8' standalone='yes'?>
<Relationships xmlns="http://schemas.openxmlformats.org/package/2006/relationships"><Relationship Id="rId1" Type="http://schemas.openxmlformats.org/officeDocument/2006/relationships/tags" Target="../tags/tag5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9.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xml"/></Relationships>
</file>

<file path=ppt/slides/_rels/slide510.xml.rels><?xml version='1.0' encoding='UTF-8' standalone='yes'?>
<Relationships xmlns="http://schemas.openxmlformats.org/package/2006/relationships"><Relationship Id="rId1" Type="http://schemas.openxmlformats.org/officeDocument/2006/relationships/tags" Target="../tags/tag5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0.xml"/></Relationships>
</file>

<file path=ppt/slides/_rels/slide511.xml.rels><?xml version='1.0' encoding='UTF-8' standalone='yes'?>
<Relationships xmlns="http://schemas.openxmlformats.org/package/2006/relationships"><Relationship Id="rId1" Type="http://schemas.openxmlformats.org/officeDocument/2006/relationships/tags" Target="../tags/tag5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1.xml"/></Relationships>
</file>

<file path=ppt/slides/_rels/slide512.xml.rels><?xml version='1.0' encoding='UTF-8' standalone='yes'?>
<Relationships xmlns="http://schemas.openxmlformats.org/package/2006/relationships"><Relationship Id="rId1" Type="http://schemas.openxmlformats.org/officeDocument/2006/relationships/tags" Target="../tags/tag5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2.xml"/></Relationships>
</file>

<file path=ppt/slides/_rels/slide513.xml.rels><?xml version='1.0' encoding='UTF-8' standalone='yes'?>
<Relationships xmlns="http://schemas.openxmlformats.org/package/2006/relationships"><Relationship Id="rId1" Type="http://schemas.openxmlformats.org/officeDocument/2006/relationships/tags" Target="../tags/tag5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3.xml"/></Relationships>
</file>

<file path=ppt/slides/_rels/slide514.xml.rels><?xml version='1.0' encoding='UTF-8' standalone='yes'?>
<Relationships xmlns="http://schemas.openxmlformats.org/package/2006/relationships"><Relationship Id="rId1" Type="http://schemas.openxmlformats.org/officeDocument/2006/relationships/tags" Target="../tags/tag5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4.xml"/></Relationships>
</file>

<file path=ppt/slides/_rels/slide515.xml.rels><?xml version='1.0' encoding='UTF-8' standalone='yes'?>
<Relationships xmlns="http://schemas.openxmlformats.org/package/2006/relationships"><Relationship Id="rId1" Type="http://schemas.openxmlformats.org/officeDocument/2006/relationships/tags" Target="../tags/tag5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5.xml"/></Relationships>
</file>

<file path=ppt/slides/_rels/slide516.xml.rels><?xml version='1.0' encoding='UTF-8' standalone='yes'?>
<Relationships xmlns="http://schemas.openxmlformats.org/package/2006/relationships"><Relationship Id="rId1" Type="http://schemas.openxmlformats.org/officeDocument/2006/relationships/tags" Target="../tags/tag5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6.xml"/></Relationships>
</file>

<file path=ppt/slides/_rels/slide517.xml.rels><?xml version='1.0' encoding='UTF-8' standalone='yes'?>
<Relationships xmlns="http://schemas.openxmlformats.org/package/2006/relationships"><Relationship Id="rId1" Type="http://schemas.openxmlformats.org/officeDocument/2006/relationships/tags" Target="../tags/tag5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7.xml"/></Relationships>
</file>

<file path=ppt/slides/_rels/slide518.xml.rels><?xml version='1.0' encoding='UTF-8' standalone='yes'?>
<Relationships xmlns="http://schemas.openxmlformats.org/package/2006/relationships"><Relationship Id="rId1" Type="http://schemas.openxmlformats.org/officeDocument/2006/relationships/tags" Target="../tags/tag5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8.xml"/></Relationships>
</file>

<file path=ppt/slides/_rels/slide519.xml.rels><?xml version='1.0' encoding='UTF-8' standalone='yes'?>
<Relationships xmlns="http://schemas.openxmlformats.org/package/2006/relationships"><Relationship Id="rId1" Type="http://schemas.openxmlformats.org/officeDocument/2006/relationships/tags" Target="../tags/tag5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9.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xml"/></Relationships>
</file>

<file path=ppt/slides/_rels/slide520.xml.rels><?xml version='1.0' encoding='UTF-8' standalone='yes'?>
<Relationships xmlns="http://schemas.openxmlformats.org/package/2006/relationships"><Relationship Id="rId1" Type="http://schemas.openxmlformats.org/officeDocument/2006/relationships/tags" Target="../tags/tag5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0.xml"/></Relationships>
</file>

<file path=ppt/slides/_rels/slide521.xml.rels><?xml version='1.0' encoding='UTF-8' standalone='yes'?>
<Relationships xmlns="http://schemas.openxmlformats.org/package/2006/relationships"><Relationship Id="rId1" Type="http://schemas.openxmlformats.org/officeDocument/2006/relationships/tags" Target="../tags/tag5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1.xml"/></Relationships>
</file>

<file path=ppt/slides/_rels/slide522.xml.rels><?xml version='1.0' encoding='UTF-8' standalone='yes'?>
<Relationships xmlns="http://schemas.openxmlformats.org/package/2006/relationships"><Relationship Id="rId1" Type="http://schemas.openxmlformats.org/officeDocument/2006/relationships/tags" Target="../tags/tag5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2.xml"/></Relationships>
</file>

<file path=ppt/slides/_rels/slide523.xml.rels><?xml version='1.0' encoding='UTF-8' standalone='yes'?>
<Relationships xmlns="http://schemas.openxmlformats.org/package/2006/relationships"><Relationship Id="rId1" Type="http://schemas.openxmlformats.org/officeDocument/2006/relationships/tags" Target="../tags/tag5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3.xml"/></Relationships>
</file>

<file path=ppt/slides/_rels/slide524.xml.rels><?xml version='1.0' encoding='UTF-8' standalone='yes'?>
<Relationships xmlns="http://schemas.openxmlformats.org/package/2006/relationships"><Relationship Id="rId1" Type="http://schemas.openxmlformats.org/officeDocument/2006/relationships/tags" Target="../tags/tag5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4.xml"/></Relationships>
</file>

<file path=ppt/slides/_rels/slide525.xml.rels><?xml version='1.0' encoding='UTF-8' standalone='yes'?>
<Relationships xmlns="http://schemas.openxmlformats.org/package/2006/relationships"><Relationship Id="rId1" Type="http://schemas.openxmlformats.org/officeDocument/2006/relationships/tags" Target="../tags/tag5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5.xml"/></Relationships>
</file>

<file path=ppt/slides/_rels/slide526.xml.rels><?xml version='1.0' encoding='UTF-8' standalone='yes'?>
<Relationships xmlns="http://schemas.openxmlformats.org/package/2006/relationships"><Relationship Id="rId1" Type="http://schemas.openxmlformats.org/officeDocument/2006/relationships/tags" Target="../tags/tag5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6.xml"/></Relationships>
</file>

<file path=ppt/slides/_rels/slide527.xml.rels><?xml version='1.0' encoding='UTF-8' standalone='yes'?>
<Relationships xmlns="http://schemas.openxmlformats.org/package/2006/relationships"><Relationship Id="rId1" Type="http://schemas.openxmlformats.org/officeDocument/2006/relationships/tags" Target="../tags/tag5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7.xml"/></Relationships>
</file>

<file path=ppt/slides/_rels/slide528.xml.rels><?xml version='1.0' encoding='UTF-8' standalone='yes'?>
<Relationships xmlns="http://schemas.openxmlformats.org/package/2006/relationships"><Relationship Id="rId1" Type="http://schemas.openxmlformats.org/officeDocument/2006/relationships/tags" Target="../tags/tag5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8.xml"/></Relationships>
</file>

<file path=ppt/slides/_rels/slide529.xml.rels><?xml version='1.0' encoding='UTF-8' standalone='yes'?>
<Relationships xmlns="http://schemas.openxmlformats.org/package/2006/relationships"><Relationship Id="rId1" Type="http://schemas.openxmlformats.org/officeDocument/2006/relationships/tags" Target="../tags/tag5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9.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xml"/></Relationships>
</file>

<file path=ppt/slides/_rels/slide530.xml.rels><?xml version='1.0' encoding='UTF-8' standalone='yes'?>
<Relationships xmlns="http://schemas.openxmlformats.org/package/2006/relationships"><Relationship Id="rId1" Type="http://schemas.openxmlformats.org/officeDocument/2006/relationships/tags" Target="../tags/tag5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0.xml"/></Relationships>
</file>

<file path=ppt/slides/_rels/slide531.xml.rels><?xml version='1.0' encoding='UTF-8' standalone='yes'?>
<Relationships xmlns="http://schemas.openxmlformats.org/package/2006/relationships"><Relationship Id="rId1" Type="http://schemas.openxmlformats.org/officeDocument/2006/relationships/tags" Target="../tags/tag5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1.xml"/></Relationships>
</file>

<file path=ppt/slides/_rels/slide532.xml.rels><?xml version='1.0' encoding='UTF-8' standalone='yes'?>
<Relationships xmlns="http://schemas.openxmlformats.org/package/2006/relationships"><Relationship Id="rId1" Type="http://schemas.openxmlformats.org/officeDocument/2006/relationships/tags" Target="../tags/tag5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2.xml"/></Relationships>
</file>

<file path=ppt/slides/_rels/slide533.xml.rels><?xml version='1.0' encoding='UTF-8' standalone='yes'?>
<Relationships xmlns="http://schemas.openxmlformats.org/package/2006/relationships"><Relationship Id="rId1" Type="http://schemas.openxmlformats.org/officeDocument/2006/relationships/tags" Target="../tags/tag5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3.xml"/></Relationships>
</file>

<file path=ppt/slides/_rels/slide534.xml.rels><?xml version='1.0' encoding='UTF-8' standalone='yes'?>
<Relationships xmlns="http://schemas.openxmlformats.org/package/2006/relationships"><Relationship Id="rId1" Type="http://schemas.openxmlformats.org/officeDocument/2006/relationships/tags" Target="../tags/tag5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4.xml"/></Relationships>
</file>

<file path=ppt/slides/_rels/slide535.xml.rels><?xml version='1.0' encoding='UTF-8' standalone='yes'?>
<Relationships xmlns="http://schemas.openxmlformats.org/package/2006/relationships"><Relationship Id="rId1" Type="http://schemas.openxmlformats.org/officeDocument/2006/relationships/tags" Target="../tags/tag5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5.xml"/></Relationships>
</file>

<file path=ppt/slides/_rels/slide536.xml.rels><?xml version='1.0' encoding='UTF-8' standalone='yes'?>
<Relationships xmlns="http://schemas.openxmlformats.org/package/2006/relationships"><Relationship Id="rId1" Type="http://schemas.openxmlformats.org/officeDocument/2006/relationships/tags" Target="../tags/tag5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6.xml"/></Relationships>
</file>

<file path=ppt/slides/_rels/slide537.xml.rels><?xml version='1.0' encoding='UTF-8' standalone='yes'?>
<Relationships xmlns="http://schemas.openxmlformats.org/package/2006/relationships"><Relationship Id="rId1" Type="http://schemas.openxmlformats.org/officeDocument/2006/relationships/tags" Target="../tags/tag5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7.xml"/></Relationships>
</file>

<file path=ppt/slides/_rels/slide538.xml.rels><?xml version='1.0' encoding='UTF-8' standalone='yes'?>
<Relationships xmlns="http://schemas.openxmlformats.org/package/2006/relationships"><Relationship Id="rId1" Type="http://schemas.openxmlformats.org/officeDocument/2006/relationships/tags" Target="../tags/tag5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8.xml"/></Relationships>
</file>

<file path=ppt/slides/_rels/slide539.xml.rels><?xml version='1.0' encoding='UTF-8' standalone='yes'?>
<Relationships xmlns="http://schemas.openxmlformats.org/package/2006/relationships"><Relationship Id="rId1" Type="http://schemas.openxmlformats.org/officeDocument/2006/relationships/tags" Target="../tags/tag5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9.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xml"/></Relationships>
</file>

<file path=ppt/slides/_rels/slide540.xml.rels><?xml version='1.0' encoding='UTF-8' standalone='yes'?>
<Relationships xmlns="http://schemas.openxmlformats.org/package/2006/relationships"><Relationship Id="rId1" Type="http://schemas.openxmlformats.org/officeDocument/2006/relationships/tags" Target="../tags/tag5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0.xml"/></Relationships>
</file>

<file path=ppt/slides/_rels/slide541.xml.rels><?xml version='1.0' encoding='UTF-8' standalone='yes'?>
<Relationships xmlns="http://schemas.openxmlformats.org/package/2006/relationships"><Relationship Id="rId1" Type="http://schemas.openxmlformats.org/officeDocument/2006/relationships/tags" Target="../tags/tag5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1.xml"/></Relationships>
</file>

<file path=ppt/slides/_rels/slide542.xml.rels><?xml version='1.0' encoding='UTF-8' standalone='yes'?>
<Relationships xmlns="http://schemas.openxmlformats.org/package/2006/relationships"><Relationship Id="rId1" Type="http://schemas.openxmlformats.org/officeDocument/2006/relationships/tags" Target="../tags/tag5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2.xml"/></Relationships>
</file>

<file path=ppt/slides/_rels/slide543.xml.rels><?xml version='1.0' encoding='UTF-8' standalone='yes'?>
<Relationships xmlns="http://schemas.openxmlformats.org/package/2006/relationships"><Relationship Id="rId1" Type="http://schemas.openxmlformats.org/officeDocument/2006/relationships/tags" Target="../tags/tag5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3.xml"/></Relationships>
</file>

<file path=ppt/slides/_rels/slide544.xml.rels><?xml version='1.0' encoding='UTF-8' standalone='yes'?>
<Relationships xmlns="http://schemas.openxmlformats.org/package/2006/relationships"><Relationship Id="rId1" Type="http://schemas.openxmlformats.org/officeDocument/2006/relationships/tags" Target="../tags/tag5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4.xml"/></Relationships>
</file>

<file path=ppt/slides/_rels/slide545.xml.rels><?xml version='1.0' encoding='UTF-8' standalone='yes'?>
<Relationships xmlns="http://schemas.openxmlformats.org/package/2006/relationships"><Relationship Id="rId1" Type="http://schemas.openxmlformats.org/officeDocument/2006/relationships/tags" Target="../tags/tag5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5.xml"/></Relationships>
</file>

<file path=ppt/slides/_rels/slide546.xml.rels><?xml version='1.0' encoding='UTF-8' standalone='yes'?>
<Relationships xmlns="http://schemas.openxmlformats.org/package/2006/relationships"><Relationship Id="rId1" Type="http://schemas.openxmlformats.org/officeDocument/2006/relationships/tags" Target="../tags/tag5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6.xml"/></Relationships>
</file>

<file path=ppt/slides/_rels/slide547.xml.rels><?xml version='1.0' encoding='UTF-8' standalone='yes'?>
<Relationships xmlns="http://schemas.openxmlformats.org/package/2006/relationships"><Relationship Id="rId1" Type="http://schemas.openxmlformats.org/officeDocument/2006/relationships/tags" Target="../tags/tag5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7.xml"/></Relationships>
</file>

<file path=ppt/slides/_rels/slide548.xml.rels><?xml version='1.0' encoding='UTF-8' standalone='yes'?>
<Relationships xmlns="http://schemas.openxmlformats.org/package/2006/relationships"><Relationship Id="rId1" Type="http://schemas.openxmlformats.org/officeDocument/2006/relationships/tags" Target="../tags/tag5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8.xml"/></Relationships>
</file>

<file path=ppt/slides/_rels/slide549.xml.rels><?xml version='1.0' encoding='UTF-8' standalone='yes'?>
<Relationships xmlns="http://schemas.openxmlformats.org/package/2006/relationships"><Relationship Id="rId1" Type="http://schemas.openxmlformats.org/officeDocument/2006/relationships/tags" Target="../tags/tag5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9.xml"/></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xml"/></Relationships>
</file>

<file path=ppt/slides/_rels/slide550.xml.rels><?xml version='1.0' encoding='UTF-8' standalone='yes'?>
<Relationships xmlns="http://schemas.openxmlformats.org/package/2006/relationships"><Relationship Id="rId1" Type="http://schemas.openxmlformats.org/officeDocument/2006/relationships/tags" Target="../tags/tag5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0.xml"/></Relationships>
</file>

<file path=ppt/slides/_rels/slide551.xml.rels><?xml version='1.0' encoding='UTF-8' standalone='yes'?>
<Relationships xmlns="http://schemas.openxmlformats.org/package/2006/relationships"><Relationship Id="rId1" Type="http://schemas.openxmlformats.org/officeDocument/2006/relationships/tags" Target="../tags/tag5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1.xml"/></Relationships>
</file>

<file path=ppt/slides/_rels/slide552.xml.rels><?xml version='1.0' encoding='UTF-8' standalone='yes'?>
<Relationships xmlns="http://schemas.openxmlformats.org/package/2006/relationships"><Relationship Id="rId1" Type="http://schemas.openxmlformats.org/officeDocument/2006/relationships/tags" Target="../tags/tag5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2.xml"/></Relationships>
</file>

<file path=ppt/slides/_rels/slide553.xml.rels><?xml version='1.0' encoding='UTF-8' standalone='yes'?>
<Relationships xmlns="http://schemas.openxmlformats.org/package/2006/relationships"><Relationship Id="rId1" Type="http://schemas.openxmlformats.org/officeDocument/2006/relationships/tags" Target="../tags/tag5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3.xml"/></Relationships>
</file>

<file path=ppt/slides/_rels/slide554.xml.rels><?xml version='1.0' encoding='UTF-8' standalone='yes'?>
<Relationships xmlns="http://schemas.openxmlformats.org/package/2006/relationships"><Relationship Id="rId1" Type="http://schemas.openxmlformats.org/officeDocument/2006/relationships/tags" Target="../tags/tag5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4.xml"/></Relationships>
</file>

<file path=ppt/slides/_rels/slide555.xml.rels><?xml version='1.0' encoding='UTF-8' standalone='yes'?>
<Relationships xmlns="http://schemas.openxmlformats.org/package/2006/relationships"><Relationship Id="rId1" Type="http://schemas.openxmlformats.org/officeDocument/2006/relationships/tags" Target="../tags/tag5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5.xml"/></Relationships>
</file>

<file path=ppt/slides/_rels/slide556.xml.rels><?xml version='1.0' encoding='UTF-8' standalone='yes'?>
<Relationships xmlns="http://schemas.openxmlformats.org/package/2006/relationships"><Relationship Id="rId1" Type="http://schemas.openxmlformats.org/officeDocument/2006/relationships/tags" Target="../tags/tag5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6.xml"/></Relationships>
</file>

<file path=ppt/slides/_rels/slide557.xml.rels><?xml version='1.0' encoding='UTF-8' standalone='yes'?>
<Relationships xmlns="http://schemas.openxmlformats.org/package/2006/relationships"><Relationship Id="rId1" Type="http://schemas.openxmlformats.org/officeDocument/2006/relationships/tags" Target="../tags/tag5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7.xml"/></Relationships>
</file>

<file path=ppt/slides/_rels/slide558.xml.rels><?xml version='1.0' encoding='UTF-8' standalone='yes'?>
<Relationships xmlns="http://schemas.openxmlformats.org/package/2006/relationships"><Relationship Id="rId1" Type="http://schemas.openxmlformats.org/officeDocument/2006/relationships/tags" Target="../tags/tag5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8.xml"/></Relationships>
</file>

<file path=ppt/slides/_rels/slide559.xml.rels><?xml version='1.0' encoding='UTF-8' standalone='yes'?>
<Relationships xmlns="http://schemas.openxmlformats.org/package/2006/relationships"><Relationship Id="rId1" Type="http://schemas.openxmlformats.org/officeDocument/2006/relationships/tags" Target="../tags/tag5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9.xml"/></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xml"/></Relationships>
</file>

<file path=ppt/slides/_rels/slide560.xml.rels><?xml version='1.0' encoding='UTF-8' standalone='yes'?>
<Relationships xmlns="http://schemas.openxmlformats.org/package/2006/relationships"><Relationship Id="rId1" Type="http://schemas.openxmlformats.org/officeDocument/2006/relationships/tags" Target="../tags/tag5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0.xml"/></Relationships>
</file>

<file path=ppt/slides/_rels/slide561.xml.rels><?xml version='1.0' encoding='UTF-8' standalone='yes'?>
<Relationships xmlns="http://schemas.openxmlformats.org/package/2006/relationships"><Relationship Id="rId1" Type="http://schemas.openxmlformats.org/officeDocument/2006/relationships/tags" Target="../tags/tag5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1.xml"/></Relationships>
</file>

<file path=ppt/slides/_rels/slide562.xml.rels><?xml version='1.0' encoding='UTF-8' standalone='yes'?>
<Relationships xmlns="http://schemas.openxmlformats.org/package/2006/relationships"><Relationship Id="rId1" Type="http://schemas.openxmlformats.org/officeDocument/2006/relationships/tags" Target="../tags/tag5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2.xml"/></Relationships>
</file>

<file path=ppt/slides/_rels/slide563.xml.rels><?xml version='1.0' encoding='UTF-8' standalone='yes'?>
<Relationships xmlns="http://schemas.openxmlformats.org/package/2006/relationships"><Relationship Id="rId1" Type="http://schemas.openxmlformats.org/officeDocument/2006/relationships/tags" Target="../tags/tag5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3.xml"/></Relationships>
</file>

<file path=ppt/slides/_rels/slide564.xml.rels><?xml version='1.0' encoding='UTF-8' standalone='yes'?>
<Relationships xmlns="http://schemas.openxmlformats.org/package/2006/relationships"><Relationship Id="rId1" Type="http://schemas.openxmlformats.org/officeDocument/2006/relationships/tags" Target="../tags/tag5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4.xml"/></Relationships>
</file>

<file path=ppt/slides/_rels/slide565.xml.rels><?xml version='1.0' encoding='UTF-8' standalone='yes'?>
<Relationships xmlns="http://schemas.openxmlformats.org/package/2006/relationships"><Relationship Id="rId1" Type="http://schemas.openxmlformats.org/officeDocument/2006/relationships/tags" Target="../tags/tag5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5.xml"/></Relationships>
</file>

<file path=ppt/slides/_rels/slide566.xml.rels><?xml version='1.0' encoding='UTF-8' standalone='yes'?>
<Relationships xmlns="http://schemas.openxmlformats.org/package/2006/relationships"><Relationship Id="rId1" Type="http://schemas.openxmlformats.org/officeDocument/2006/relationships/tags" Target="../tags/tag5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6.xml"/></Relationships>
</file>

<file path=ppt/slides/_rels/slide567.xml.rels><?xml version='1.0' encoding='UTF-8' standalone='yes'?>
<Relationships xmlns="http://schemas.openxmlformats.org/package/2006/relationships"><Relationship Id="rId1" Type="http://schemas.openxmlformats.org/officeDocument/2006/relationships/tags" Target="../tags/tag5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7.xml"/></Relationships>
</file>

<file path=ppt/slides/_rels/slide568.xml.rels><?xml version='1.0' encoding='UTF-8' standalone='yes'?>
<Relationships xmlns="http://schemas.openxmlformats.org/package/2006/relationships"><Relationship Id="rId1" Type="http://schemas.openxmlformats.org/officeDocument/2006/relationships/tags" Target="../tags/tag5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8.xml"/></Relationships>
</file>

<file path=ppt/slides/_rels/slide569.xml.rels><?xml version='1.0' encoding='UTF-8' standalone='yes'?>
<Relationships xmlns="http://schemas.openxmlformats.org/package/2006/relationships"><Relationship Id="rId1" Type="http://schemas.openxmlformats.org/officeDocument/2006/relationships/tags" Target="../tags/tag5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9.xml"/></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xml"/></Relationships>
</file>

<file path=ppt/slides/_rels/slide570.xml.rels><?xml version='1.0' encoding='UTF-8' standalone='yes'?>
<Relationships xmlns="http://schemas.openxmlformats.org/package/2006/relationships"><Relationship Id="rId1" Type="http://schemas.openxmlformats.org/officeDocument/2006/relationships/tags" Target="../tags/tag5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0.xml"/></Relationships>
</file>

<file path=ppt/slides/_rels/slide571.xml.rels><?xml version='1.0' encoding='UTF-8' standalone='yes'?>
<Relationships xmlns="http://schemas.openxmlformats.org/package/2006/relationships"><Relationship Id="rId1" Type="http://schemas.openxmlformats.org/officeDocument/2006/relationships/tags" Target="../tags/tag5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1.xml"/></Relationships>
</file>

<file path=ppt/slides/_rels/slide572.xml.rels><?xml version='1.0' encoding='UTF-8' standalone='yes'?>
<Relationships xmlns="http://schemas.openxmlformats.org/package/2006/relationships"><Relationship Id="rId1" Type="http://schemas.openxmlformats.org/officeDocument/2006/relationships/tags" Target="../tags/tag5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2.xml"/></Relationships>
</file>

<file path=ppt/slides/_rels/slide573.xml.rels><?xml version='1.0' encoding='UTF-8' standalone='yes'?>
<Relationships xmlns="http://schemas.openxmlformats.org/package/2006/relationships"><Relationship Id="rId1" Type="http://schemas.openxmlformats.org/officeDocument/2006/relationships/tags" Target="../tags/tag6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3.xml"/></Relationships>
</file>

<file path=ppt/slides/_rels/slide574.xml.rels><?xml version='1.0' encoding='UTF-8' standalone='yes'?>
<Relationships xmlns="http://schemas.openxmlformats.org/package/2006/relationships"><Relationship Id="rId1" Type="http://schemas.openxmlformats.org/officeDocument/2006/relationships/tags" Target="../tags/tag6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4.xml"/></Relationships>
</file>

<file path=ppt/slides/_rels/slide575.xml.rels><?xml version='1.0' encoding='UTF-8' standalone='yes'?>
<Relationships xmlns="http://schemas.openxmlformats.org/package/2006/relationships"><Relationship Id="rId1" Type="http://schemas.openxmlformats.org/officeDocument/2006/relationships/tags" Target="../tags/tag6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5.xml"/></Relationships>
</file>

<file path=ppt/slides/_rels/slide576.xml.rels><?xml version='1.0' encoding='UTF-8' standalone='yes'?>
<Relationships xmlns="http://schemas.openxmlformats.org/package/2006/relationships"><Relationship Id="rId1" Type="http://schemas.openxmlformats.org/officeDocument/2006/relationships/tags" Target="../tags/tag6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6.xml"/></Relationships>
</file>

<file path=ppt/slides/_rels/slide577.xml.rels><?xml version='1.0' encoding='UTF-8' standalone='yes'?>
<Relationships xmlns="http://schemas.openxmlformats.org/package/2006/relationships"><Relationship Id="rId1" Type="http://schemas.openxmlformats.org/officeDocument/2006/relationships/tags" Target="../tags/tag6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7.xml"/></Relationships>
</file>

<file path=ppt/slides/_rels/slide578.xml.rels><?xml version='1.0' encoding='UTF-8' standalone='yes'?>
<Relationships xmlns="http://schemas.openxmlformats.org/package/2006/relationships"><Relationship Id="rId1" Type="http://schemas.openxmlformats.org/officeDocument/2006/relationships/tags" Target="../tags/tag6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8.xml"/></Relationships>
</file>

<file path=ppt/slides/_rels/slide579.xml.rels><?xml version='1.0' encoding='UTF-8' standalone='yes'?>
<Relationships xmlns="http://schemas.openxmlformats.org/package/2006/relationships"><Relationship Id="rId1" Type="http://schemas.openxmlformats.org/officeDocument/2006/relationships/tags" Target="../tags/tag6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9.xml"/></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xml"/></Relationships>
</file>

<file path=ppt/slides/_rels/slide580.xml.rels><?xml version='1.0' encoding='UTF-8' standalone='yes'?>
<Relationships xmlns="http://schemas.openxmlformats.org/package/2006/relationships"><Relationship Id="rId1" Type="http://schemas.openxmlformats.org/officeDocument/2006/relationships/tags" Target="../tags/tag6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0.xml"/></Relationships>
</file>

<file path=ppt/slides/_rels/slide581.xml.rels><?xml version='1.0' encoding='UTF-8' standalone='yes'?>
<Relationships xmlns="http://schemas.openxmlformats.org/package/2006/relationships"><Relationship Id="rId1" Type="http://schemas.openxmlformats.org/officeDocument/2006/relationships/tags" Target="../tags/tag6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1.xml"/></Relationships>
</file>

<file path=ppt/slides/_rels/slide582.xml.rels><?xml version='1.0' encoding='UTF-8' standalone='yes'?>
<Relationships xmlns="http://schemas.openxmlformats.org/package/2006/relationships"><Relationship Id="rId1" Type="http://schemas.openxmlformats.org/officeDocument/2006/relationships/tags" Target="../tags/tag6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2.xml"/></Relationships>
</file>

<file path=ppt/slides/_rels/slide583.xml.rels><?xml version='1.0' encoding='UTF-8' standalone='yes'?>
<Relationships xmlns="http://schemas.openxmlformats.org/package/2006/relationships"><Relationship Id="rId1" Type="http://schemas.openxmlformats.org/officeDocument/2006/relationships/tags" Target="../tags/tag6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3.xml"/></Relationships>
</file>

<file path=ppt/slides/_rels/slide584.xml.rels><?xml version='1.0' encoding='UTF-8' standalone='yes'?>
<Relationships xmlns="http://schemas.openxmlformats.org/package/2006/relationships"><Relationship Id="rId1" Type="http://schemas.openxmlformats.org/officeDocument/2006/relationships/tags" Target="../tags/tag6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4.xml"/></Relationships>
</file>

<file path=ppt/slides/_rels/slide585.xml.rels><?xml version='1.0' encoding='UTF-8' standalone='yes'?>
<Relationships xmlns="http://schemas.openxmlformats.org/package/2006/relationships"><Relationship Id="rId1" Type="http://schemas.openxmlformats.org/officeDocument/2006/relationships/tags" Target="../tags/tag6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5.xml"/></Relationships>
</file>

<file path=ppt/slides/_rels/slide586.xml.rels><?xml version='1.0' encoding='UTF-8' standalone='yes'?>
<Relationships xmlns="http://schemas.openxmlformats.org/package/2006/relationships"><Relationship Id="rId1" Type="http://schemas.openxmlformats.org/officeDocument/2006/relationships/tags" Target="../tags/tag6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6.xml"/></Relationships>
</file>

<file path=ppt/slides/_rels/slide587.xml.rels><?xml version='1.0' encoding='UTF-8' standalone='yes'?>
<Relationships xmlns="http://schemas.openxmlformats.org/package/2006/relationships"><Relationship Id="rId1" Type="http://schemas.openxmlformats.org/officeDocument/2006/relationships/tags" Target="../tags/tag6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7.xml"/></Relationships>
</file>

<file path=ppt/slides/_rels/slide588.xml.rels><?xml version='1.0' encoding='UTF-8' standalone='yes'?>
<Relationships xmlns="http://schemas.openxmlformats.org/package/2006/relationships"><Relationship Id="rId1" Type="http://schemas.openxmlformats.org/officeDocument/2006/relationships/tags" Target="../tags/tag6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8.xml"/></Relationships>
</file>

<file path=ppt/slides/_rels/slide589.xml.rels><?xml version='1.0' encoding='UTF-8' standalone='yes'?>
<Relationships xmlns="http://schemas.openxmlformats.org/package/2006/relationships"><Relationship Id="rId1" Type="http://schemas.openxmlformats.org/officeDocument/2006/relationships/tags" Target="../tags/tag6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9.xml"/></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xml"/></Relationships>
</file>

<file path=ppt/slides/_rels/slide590.xml.rels><?xml version='1.0' encoding='UTF-8' standalone='yes'?>
<Relationships xmlns="http://schemas.openxmlformats.org/package/2006/relationships"><Relationship Id="rId1" Type="http://schemas.openxmlformats.org/officeDocument/2006/relationships/tags" Target="../tags/tag6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0.xml"/></Relationships>
</file>

<file path=ppt/slides/_rels/slide591.xml.rels><?xml version='1.0' encoding='UTF-8' standalone='yes'?>
<Relationships xmlns="http://schemas.openxmlformats.org/package/2006/relationships"><Relationship Id="rId1" Type="http://schemas.openxmlformats.org/officeDocument/2006/relationships/tags" Target="../tags/tag6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1.xml"/></Relationships>
</file>

<file path=ppt/slides/_rels/slide592.xml.rels><?xml version='1.0' encoding='UTF-8' standalone='yes'?>
<Relationships xmlns="http://schemas.openxmlformats.org/package/2006/relationships"><Relationship Id="rId1" Type="http://schemas.openxmlformats.org/officeDocument/2006/relationships/tags" Target="../tags/tag6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2.xml"/></Relationships>
</file>

<file path=ppt/slides/_rels/slide593.xml.rels><?xml version='1.0' encoding='UTF-8' standalone='yes'?>
<Relationships xmlns="http://schemas.openxmlformats.org/package/2006/relationships"><Relationship Id="rId1" Type="http://schemas.openxmlformats.org/officeDocument/2006/relationships/tags" Target="../tags/tag6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3.xml"/></Relationships>
</file>

<file path=ppt/slides/_rels/slide594.xml.rels><?xml version='1.0' encoding='UTF-8' standalone='yes'?>
<Relationships xmlns="http://schemas.openxmlformats.org/package/2006/relationships"><Relationship Id="rId1" Type="http://schemas.openxmlformats.org/officeDocument/2006/relationships/tags" Target="../tags/tag6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4.xml"/></Relationships>
</file>

<file path=ppt/slides/_rels/slide595.xml.rels><?xml version='1.0' encoding='UTF-8' standalone='yes'?>
<Relationships xmlns="http://schemas.openxmlformats.org/package/2006/relationships"><Relationship Id="rId1" Type="http://schemas.openxmlformats.org/officeDocument/2006/relationships/tags" Target="../tags/tag6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5.xml"/></Relationships>
</file>

<file path=ppt/slides/_rels/slide596.xml.rels><?xml version='1.0' encoding='UTF-8' standalone='yes'?>
<Relationships xmlns="http://schemas.openxmlformats.org/package/2006/relationships"><Relationship Id="rId1" Type="http://schemas.openxmlformats.org/officeDocument/2006/relationships/tags" Target="../tags/tag6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6.xml"/></Relationships>
</file>

<file path=ppt/slides/_rels/slide597.xml.rels><?xml version='1.0' encoding='UTF-8' standalone='yes'?>
<Relationships xmlns="http://schemas.openxmlformats.org/package/2006/relationships"><Relationship Id="rId1" Type="http://schemas.openxmlformats.org/officeDocument/2006/relationships/tags" Target="../tags/tag6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7.xml"/></Relationships>
</file>

<file path=ppt/slides/_rels/slide598.xml.rels><?xml version='1.0' encoding='UTF-8' standalone='yes'?>
<Relationships xmlns="http://schemas.openxmlformats.org/package/2006/relationships"><Relationship Id="rId1" Type="http://schemas.openxmlformats.org/officeDocument/2006/relationships/tags" Target="../tags/tag6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8.xml"/></Relationships>
</file>

<file path=ppt/slides/_rels/slide599.xml.rels><?xml version='1.0' encoding='UTF-8' standalone='yes'?>
<Relationships xmlns="http://schemas.openxmlformats.org/package/2006/relationships"><Relationship Id="rId1" Type="http://schemas.openxmlformats.org/officeDocument/2006/relationships/tags" Target="../tags/tag6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9.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xml"/></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xml"/></Relationships>
</file>

<file path=ppt/slides/_rels/slide600.xml.rels><?xml version='1.0' encoding='UTF-8' standalone='yes'?>
<Relationships xmlns="http://schemas.openxmlformats.org/package/2006/relationships"><Relationship Id="rId1" Type="http://schemas.openxmlformats.org/officeDocument/2006/relationships/tags" Target="../tags/tag6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0.xml"/></Relationships>
</file>

<file path=ppt/slides/_rels/slide601.xml.rels><?xml version='1.0' encoding='UTF-8' standalone='yes'?>
<Relationships xmlns="http://schemas.openxmlformats.org/package/2006/relationships"><Relationship Id="rId1" Type="http://schemas.openxmlformats.org/officeDocument/2006/relationships/tags" Target="../tags/tag6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1.xml"/></Relationships>
</file>

<file path=ppt/slides/_rels/slide602.xml.rels><?xml version='1.0' encoding='UTF-8' standalone='yes'?>
<Relationships xmlns="http://schemas.openxmlformats.org/package/2006/relationships"><Relationship Id="rId1" Type="http://schemas.openxmlformats.org/officeDocument/2006/relationships/tags" Target="../tags/tag6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2.xml"/></Relationships>
</file>

<file path=ppt/slides/_rels/slide603.xml.rels><?xml version='1.0' encoding='UTF-8' standalone='yes'?>
<Relationships xmlns="http://schemas.openxmlformats.org/package/2006/relationships"><Relationship Id="rId1" Type="http://schemas.openxmlformats.org/officeDocument/2006/relationships/tags" Target="../tags/tag6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3.xml"/></Relationships>
</file>

<file path=ppt/slides/_rels/slide604.xml.rels><?xml version='1.0' encoding='UTF-8' standalone='yes'?>
<Relationships xmlns="http://schemas.openxmlformats.org/package/2006/relationships"><Relationship Id="rId1" Type="http://schemas.openxmlformats.org/officeDocument/2006/relationships/tags" Target="../tags/tag6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4.xml"/></Relationships>
</file>

<file path=ppt/slides/_rels/slide605.xml.rels><?xml version='1.0' encoding='UTF-8' standalone='yes'?>
<Relationships xmlns="http://schemas.openxmlformats.org/package/2006/relationships"><Relationship Id="rId1" Type="http://schemas.openxmlformats.org/officeDocument/2006/relationships/tags" Target="../tags/tag6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5.xml"/></Relationships>
</file>

<file path=ppt/slides/_rels/slide606.xml.rels><?xml version='1.0' encoding='UTF-8' standalone='yes'?>
<Relationships xmlns="http://schemas.openxmlformats.org/package/2006/relationships"><Relationship Id="rId1" Type="http://schemas.openxmlformats.org/officeDocument/2006/relationships/tags" Target="../tags/tag6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6.xml"/></Relationships>
</file>

<file path=ppt/slides/_rels/slide607.xml.rels><?xml version='1.0' encoding='UTF-8' standalone='yes'?>
<Relationships xmlns="http://schemas.openxmlformats.org/package/2006/relationships"><Relationship Id="rId1" Type="http://schemas.openxmlformats.org/officeDocument/2006/relationships/tags" Target="../tags/tag6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7.xml"/></Relationships>
</file>

<file path=ppt/slides/_rels/slide608.xml.rels><?xml version='1.0' encoding='UTF-8' standalone='yes'?>
<Relationships xmlns="http://schemas.openxmlformats.org/package/2006/relationships"><Relationship Id="rId1" Type="http://schemas.openxmlformats.org/officeDocument/2006/relationships/tags" Target="../tags/tag6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8.xml"/></Relationships>
</file>

<file path=ppt/slides/_rels/slide609.xml.rels><?xml version='1.0' encoding='UTF-8' standalone='yes'?>
<Relationships xmlns="http://schemas.openxmlformats.org/package/2006/relationships"><Relationship Id="rId1" Type="http://schemas.openxmlformats.org/officeDocument/2006/relationships/tags" Target="../tags/tag6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9.xml"/></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xml"/></Relationships>
</file>

<file path=ppt/slides/_rels/slide610.xml.rels><?xml version='1.0' encoding='UTF-8' standalone='yes'?>
<Relationships xmlns="http://schemas.openxmlformats.org/package/2006/relationships"><Relationship Id="rId1" Type="http://schemas.openxmlformats.org/officeDocument/2006/relationships/tags" Target="../tags/tag6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0.xml"/></Relationships>
</file>

<file path=ppt/slides/_rels/slide611.xml.rels><?xml version='1.0' encoding='UTF-8' standalone='yes'?>
<Relationships xmlns="http://schemas.openxmlformats.org/package/2006/relationships"><Relationship Id="rId1" Type="http://schemas.openxmlformats.org/officeDocument/2006/relationships/tags" Target="../tags/tag6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1.xml"/></Relationships>
</file>

<file path=ppt/slides/_rels/slide612.xml.rels><?xml version='1.0' encoding='UTF-8' standalone='yes'?>
<Relationships xmlns="http://schemas.openxmlformats.org/package/2006/relationships"><Relationship Id="rId1" Type="http://schemas.openxmlformats.org/officeDocument/2006/relationships/tags" Target="../tags/tag6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2.xml"/></Relationships>
</file>

<file path=ppt/slides/_rels/slide613.xml.rels><?xml version='1.0' encoding='UTF-8' standalone='yes'?>
<Relationships xmlns="http://schemas.openxmlformats.org/package/2006/relationships"><Relationship Id="rId1" Type="http://schemas.openxmlformats.org/officeDocument/2006/relationships/tags" Target="../tags/tag6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3.xml"/></Relationships>
</file>

<file path=ppt/slides/_rels/slide614.xml.rels><?xml version='1.0' encoding='UTF-8' standalone='yes'?>
<Relationships xmlns="http://schemas.openxmlformats.org/package/2006/relationships"><Relationship Id="rId1" Type="http://schemas.openxmlformats.org/officeDocument/2006/relationships/tags" Target="../tags/tag6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4.xml"/></Relationships>
</file>

<file path=ppt/slides/_rels/slide615.xml.rels><?xml version='1.0' encoding='UTF-8' standalone='yes'?>
<Relationships xmlns="http://schemas.openxmlformats.org/package/2006/relationships"><Relationship Id="rId1" Type="http://schemas.openxmlformats.org/officeDocument/2006/relationships/tags" Target="../tags/tag6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5.xml"/></Relationships>
</file>

<file path=ppt/slides/_rels/slide616.xml.rels><?xml version='1.0' encoding='UTF-8' standalone='yes'?>
<Relationships xmlns="http://schemas.openxmlformats.org/package/2006/relationships"><Relationship Id="rId1" Type="http://schemas.openxmlformats.org/officeDocument/2006/relationships/tags" Target="../tags/tag6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6.xml"/></Relationships>
</file>

<file path=ppt/slides/_rels/slide617.xml.rels><?xml version='1.0' encoding='UTF-8' standalone='yes'?>
<Relationships xmlns="http://schemas.openxmlformats.org/package/2006/relationships"><Relationship Id="rId1" Type="http://schemas.openxmlformats.org/officeDocument/2006/relationships/tags" Target="../tags/tag6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7.xml"/></Relationships>
</file>

<file path=ppt/slides/_rels/slide618.xml.rels><?xml version='1.0' encoding='UTF-8' standalone='yes'?>
<Relationships xmlns="http://schemas.openxmlformats.org/package/2006/relationships"><Relationship Id="rId1" Type="http://schemas.openxmlformats.org/officeDocument/2006/relationships/tags" Target="../tags/tag6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8.xml"/></Relationships>
</file>

<file path=ppt/slides/_rels/slide619.xml.rels><?xml version='1.0' encoding='UTF-8' standalone='yes'?>
<Relationships xmlns="http://schemas.openxmlformats.org/package/2006/relationships"><Relationship Id="rId1" Type="http://schemas.openxmlformats.org/officeDocument/2006/relationships/tags" Target="../tags/tag6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9.xml"/></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xml"/></Relationships>
</file>

<file path=ppt/slides/_rels/slide620.xml.rels><?xml version='1.0' encoding='UTF-8' standalone='yes'?>
<Relationships xmlns="http://schemas.openxmlformats.org/package/2006/relationships"><Relationship Id="rId1" Type="http://schemas.openxmlformats.org/officeDocument/2006/relationships/tags" Target="../tags/tag6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0.xml"/></Relationships>
</file>

<file path=ppt/slides/_rels/slide621.xml.rels><?xml version='1.0' encoding='UTF-8' standalone='yes'?>
<Relationships xmlns="http://schemas.openxmlformats.org/package/2006/relationships"><Relationship Id="rId1" Type="http://schemas.openxmlformats.org/officeDocument/2006/relationships/tags" Target="../tags/tag6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1.xml"/></Relationships>
</file>

<file path=ppt/slides/_rels/slide622.xml.rels><?xml version='1.0' encoding='UTF-8' standalone='yes'?>
<Relationships xmlns="http://schemas.openxmlformats.org/package/2006/relationships"><Relationship Id="rId1" Type="http://schemas.openxmlformats.org/officeDocument/2006/relationships/tags" Target="../tags/tag6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2.xml"/></Relationships>
</file>

<file path=ppt/slides/_rels/slide623.xml.rels><?xml version='1.0' encoding='UTF-8' standalone='yes'?>
<Relationships xmlns="http://schemas.openxmlformats.org/package/2006/relationships"><Relationship Id="rId1" Type="http://schemas.openxmlformats.org/officeDocument/2006/relationships/tags" Target="../tags/tag6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3.xml"/></Relationships>
</file>

<file path=ppt/slides/_rels/slide624.xml.rels><?xml version='1.0' encoding='UTF-8' standalone='yes'?>
<Relationships xmlns="http://schemas.openxmlformats.org/package/2006/relationships"><Relationship Id="rId1" Type="http://schemas.openxmlformats.org/officeDocument/2006/relationships/tags" Target="../tags/tag6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4.xml"/></Relationships>
</file>

<file path=ppt/slides/_rels/slide625.xml.rels><?xml version='1.0' encoding='UTF-8' standalone='yes'?>
<Relationships xmlns="http://schemas.openxmlformats.org/package/2006/relationships"><Relationship Id="rId1" Type="http://schemas.openxmlformats.org/officeDocument/2006/relationships/tags" Target="../tags/tag6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5.xml"/></Relationships>
</file>

<file path=ppt/slides/_rels/slide626.xml.rels><?xml version='1.0' encoding='UTF-8' standalone='yes'?>
<Relationships xmlns="http://schemas.openxmlformats.org/package/2006/relationships"><Relationship Id="rId1" Type="http://schemas.openxmlformats.org/officeDocument/2006/relationships/tags" Target="../tags/tag6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6.xml"/></Relationships>
</file>

<file path=ppt/slides/_rels/slide627.xml.rels><?xml version='1.0' encoding='UTF-8' standalone='yes'?>
<Relationships xmlns="http://schemas.openxmlformats.org/package/2006/relationships"><Relationship Id="rId1" Type="http://schemas.openxmlformats.org/officeDocument/2006/relationships/tags" Target="../tags/tag6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7.xml"/></Relationships>
</file>

<file path=ppt/slides/_rels/slide628.xml.rels><?xml version='1.0' encoding='UTF-8' standalone='yes'?>
<Relationships xmlns="http://schemas.openxmlformats.org/package/2006/relationships"><Relationship Id="rId1" Type="http://schemas.openxmlformats.org/officeDocument/2006/relationships/tags" Target="../tags/tag6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8.xml"/></Relationships>
</file>

<file path=ppt/slides/_rels/slide629.xml.rels><?xml version='1.0' encoding='UTF-8' standalone='yes'?>
<Relationships xmlns="http://schemas.openxmlformats.org/package/2006/relationships"><Relationship Id="rId1" Type="http://schemas.openxmlformats.org/officeDocument/2006/relationships/tags" Target="../tags/tag6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9.xml"/></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xml"/></Relationships>
</file>

<file path=ppt/slides/_rels/slide630.xml.rels><?xml version='1.0' encoding='UTF-8' standalone='yes'?>
<Relationships xmlns="http://schemas.openxmlformats.org/package/2006/relationships"><Relationship Id="rId1" Type="http://schemas.openxmlformats.org/officeDocument/2006/relationships/tags" Target="../tags/tag6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0.xml"/></Relationships>
</file>

<file path=ppt/slides/_rels/slide631.xml.rels><?xml version='1.0' encoding='UTF-8' standalone='yes'?>
<Relationships xmlns="http://schemas.openxmlformats.org/package/2006/relationships"><Relationship Id="rId1" Type="http://schemas.openxmlformats.org/officeDocument/2006/relationships/tags" Target="../tags/tag6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1.xml"/></Relationships>
</file>

<file path=ppt/slides/_rels/slide632.xml.rels><?xml version='1.0' encoding='UTF-8' standalone='yes'?>
<Relationships xmlns="http://schemas.openxmlformats.org/package/2006/relationships"><Relationship Id="rId1" Type="http://schemas.openxmlformats.org/officeDocument/2006/relationships/tags" Target="../tags/tag6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2.xml"/></Relationships>
</file>

<file path=ppt/slides/_rels/slide633.xml.rels><?xml version='1.0' encoding='UTF-8' standalone='yes'?>
<Relationships xmlns="http://schemas.openxmlformats.org/package/2006/relationships"><Relationship Id="rId1" Type="http://schemas.openxmlformats.org/officeDocument/2006/relationships/tags" Target="../tags/tag6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3.xml"/></Relationships>
</file>

<file path=ppt/slides/_rels/slide634.xml.rels><?xml version='1.0' encoding='UTF-8' standalone='yes'?>
<Relationships xmlns="http://schemas.openxmlformats.org/package/2006/relationships"><Relationship Id="rId1" Type="http://schemas.openxmlformats.org/officeDocument/2006/relationships/tags" Target="../tags/tag6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4.xml"/></Relationships>
</file>

<file path=ppt/slides/_rels/slide635.xml.rels><?xml version='1.0' encoding='UTF-8' standalone='yes'?>
<Relationships xmlns="http://schemas.openxmlformats.org/package/2006/relationships"><Relationship Id="rId1" Type="http://schemas.openxmlformats.org/officeDocument/2006/relationships/tags" Target="../tags/tag6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5.xml"/></Relationships>
</file>

<file path=ppt/slides/_rels/slide636.xml.rels><?xml version='1.0' encoding='UTF-8' standalone='yes'?>
<Relationships xmlns="http://schemas.openxmlformats.org/package/2006/relationships"><Relationship Id="rId1" Type="http://schemas.openxmlformats.org/officeDocument/2006/relationships/tags" Target="../tags/tag6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6.xml"/></Relationships>
</file>

<file path=ppt/slides/_rels/slide637.xml.rels><?xml version='1.0' encoding='UTF-8' standalone='yes'?>
<Relationships xmlns="http://schemas.openxmlformats.org/package/2006/relationships"><Relationship Id="rId1" Type="http://schemas.openxmlformats.org/officeDocument/2006/relationships/tags" Target="../tags/tag6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7.xml"/></Relationships>
</file>

<file path=ppt/slides/_rels/slide638.xml.rels><?xml version='1.0' encoding='UTF-8' standalone='yes'?>
<Relationships xmlns="http://schemas.openxmlformats.org/package/2006/relationships"><Relationship Id="rId1" Type="http://schemas.openxmlformats.org/officeDocument/2006/relationships/tags" Target="../tags/tag6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8.xml"/></Relationships>
</file>

<file path=ppt/slides/_rels/slide639.xml.rels><?xml version='1.0' encoding='UTF-8' standalone='yes'?>
<Relationships xmlns="http://schemas.openxmlformats.org/package/2006/relationships"><Relationship Id="rId1" Type="http://schemas.openxmlformats.org/officeDocument/2006/relationships/tags" Target="../tags/tag6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9.xml"/></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xml"/></Relationships>
</file>

<file path=ppt/slides/_rels/slide640.xml.rels><?xml version='1.0' encoding='UTF-8' standalone='yes'?>
<Relationships xmlns="http://schemas.openxmlformats.org/package/2006/relationships"><Relationship Id="rId1" Type="http://schemas.openxmlformats.org/officeDocument/2006/relationships/tags" Target="../tags/tag6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0.xml"/></Relationships>
</file>

<file path=ppt/slides/_rels/slide641.xml.rels><?xml version='1.0' encoding='UTF-8' standalone='yes'?>
<Relationships xmlns="http://schemas.openxmlformats.org/package/2006/relationships"><Relationship Id="rId1" Type="http://schemas.openxmlformats.org/officeDocument/2006/relationships/tags" Target="../tags/tag6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1.xml"/></Relationships>
</file>

<file path=ppt/slides/_rels/slide642.xml.rels><?xml version='1.0' encoding='UTF-8' standalone='yes'?>
<Relationships xmlns="http://schemas.openxmlformats.org/package/2006/relationships"><Relationship Id="rId1" Type="http://schemas.openxmlformats.org/officeDocument/2006/relationships/tags" Target="../tags/tag6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2.xml"/></Relationships>
</file>

<file path=ppt/slides/_rels/slide643.xml.rels><?xml version='1.0' encoding='UTF-8' standalone='yes'?>
<Relationships xmlns="http://schemas.openxmlformats.org/package/2006/relationships"><Relationship Id="rId1" Type="http://schemas.openxmlformats.org/officeDocument/2006/relationships/tags" Target="../tags/tag6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3.xml"/></Relationships>
</file>

<file path=ppt/slides/_rels/slide644.xml.rels><?xml version='1.0' encoding='UTF-8' standalone='yes'?>
<Relationships xmlns="http://schemas.openxmlformats.org/package/2006/relationships"><Relationship Id="rId1" Type="http://schemas.openxmlformats.org/officeDocument/2006/relationships/tags" Target="../tags/tag6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4.xml"/></Relationships>
</file>

<file path=ppt/slides/_rels/slide645.xml.rels><?xml version='1.0' encoding='UTF-8' standalone='yes'?>
<Relationships xmlns="http://schemas.openxmlformats.org/package/2006/relationships"><Relationship Id="rId1" Type="http://schemas.openxmlformats.org/officeDocument/2006/relationships/tags" Target="../tags/tag6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5.xml"/></Relationships>
</file>

<file path=ppt/slides/_rels/slide646.xml.rels><?xml version='1.0' encoding='UTF-8' standalone='yes'?>
<Relationships xmlns="http://schemas.openxmlformats.org/package/2006/relationships"><Relationship Id="rId1" Type="http://schemas.openxmlformats.org/officeDocument/2006/relationships/tags" Target="../tags/tag6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6.xml"/></Relationships>
</file>

<file path=ppt/slides/_rels/slide647.xml.rels><?xml version='1.0' encoding='UTF-8' standalone='yes'?>
<Relationships xmlns="http://schemas.openxmlformats.org/package/2006/relationships"><Relationship Id="rId1" Type="http://schemas.openxmlformats.org/officeDocument/2006/relationships/tags" Target="../tags/tag6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7.xml"/></Relationships>
</file>

<file path=ppt/slides/_rels/slide648.xml.rels><?xml version='1.0' encoding='UTF-8' standalone='yes'?>
<Relationships xmlns="http://schemas.openxmlformats.org/package/2006/relationships"><Relationship Id="rId1" Type="http://schemas.openxmlformats.org/officeDocument/2006/relationships/tags" Target="../tags/tag6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8.xml"/></Relationships>
</file>

<file path=ppt/slides/_rels/slide649.xml.rels><?xml version='1.0' encoding='UTF-8' standalone='yes'?>
<Relationships xmlns="http://schemas.openxmlformats.org/package/2006/relationships"><Relationship Id="rId1" Type="http://schemas.openxmlformats.org/officeDocument/2006/relationships/tags" Target="../tags/tag6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9.xml"/></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xml"/></Relationships>
</file>

<file path=ppt/slides/_rels/slide650.xml.rels><?xml version='1.0' encoding='UTF-8' standalone='yes'?>
<Relationships xmlns="http://schemas.openxmlformats.org/package/2006/relationships"><Relationship Id="rId1" Type="http://schemas.openxmlformats.org/officeDocument/2006/relationships/tags" Target="../tags/tag6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0.xml"/></Relationships>
</file>

<file path=ppt/slides/_rels/slide651.xml.rels><?xml version='1.0' encoding='UTF-8' standalone='yes'?>
<Relationships xmlns="http://schemas.openxmlformats.org/package/2006/relationships"><Relationship Id="rId1" Type="http://schemas.openxmlformats.org/officeDocument/2006/relationships/tags" Target="../tags/tag6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1.xml"/></Relationships>
</file>

<file path=ppt/slides/_rels/slide652.xml.rels><?xml version='1.0' encoding='UTF-8' standalone='yes'?>
<Relationships xmlns="http://schemas.openxmlformats.org/package/2006/relationships"><Relationship Id="rId1" Type="http://schemas.openxmlformats.org/officeDocument/2006/relationships/tags" Target="../tags/tag6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2.xml"/></Relationships>
</file>

<file path=ppt/slides/_rels/slide653.xml.rels><?xml version='1.0' encoding='UTF-8' standalone='yes'?>
<Relationships xmlns="http://schemas.openxmlformats.org/package/2006/relationships"><Relationship Id="rId1" Type="http://schemas.openxmlformats.org/officeDocument/2006/relationships/tags" Target="../tags/tag6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3.xml"/></Relationships>
</file>

<file path=ppt/slides/_rels/slide654.xml.rels><?xml version='1.0' encoding='UTF-8' standalone='yes'?>
<Relationships xmlns="http://schemas.openxmlformats.org/package/2006/relationships"><Relationship Id="rId1" Type="http://schemas.openxmlformats.org/officeDocument/2006/relationships/tags" Target="../tags/tag6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4.xml"/></Relationships>
</file>

<file path=ppt/slides/_rels/slide655.xml.rels><?xml version='1.0' encoding='UTF-8' standalone='yes'?>
<Relationships xmlns="http://schemas.openxmlformats.org/package/2006/relationships"><Relationship Id="rId1" Type="http://schemas.openxmlformats.org/officeDocument/2006/relationships/tags" Target="../tags/tag6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5.xml"/></Relationships>
</file>

<file path=ppt/slides/_rels/slide656.xml.rels><?xml version='1.0' encoding='UTF-8' standalone='yes'?>
<Relationships xmlns="http://schemas.openxmlformats.org/package/2006/relationships"><Relationship Id="rId1" Type="http://schemas.openxmlformats.org/officeDocument/2006/relationships/tags" Target="../tags/tag6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6.xml"/></Relationships>
</file>

<file path=ppt/slides/_rels/slide657.xml.rels><?xml version='1.0' encoding='UTF-8' standalone='yes'?>
<Relationships xmlns="http://schemas.openxmlformats.org/package/2006/relationships"><Relationship Id="rId1" Type="http://schemas.openxmlformats.org/officeDocument/2006/relationships/tags" Target="../tags/tag6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7.xml"/></Relationships>
</file>

<file path=ppt/slides/_rels/slide658.xml.rels><?xml version='1.0' encoding='UTF-8' standalone='yes'?>
<Relationships xmlns="http://schemas.openxmlformats.org/package/2006/relationships"><Relationship Id="rId1" Type="http://schemas.openxmlformats.org/officeDocument/2006/relationships/tags" Target="../tags/tag6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8.xml"/></Relationships>
</file>

<file path=ppt/slides/_rels/slide659.xml.rels><?xml version='1.0' encoding='UTF-8' standalone='yes'?>
<Relationships xmlns="http://schemas.openxmlformats.org/package/2006/relationships"><Relationship Id="rId1" Type="http://schemas.openxmlformats.org/officeDocument/2006/relationships/tags" Target="../tags/tag6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9.xml"/></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xml"/></Relationships>
</file>

<file path=ppt/slides/_rels/slide660.xml.rels><?xml version='1.0' encoding='UTF-8' standalone='yes'?>
<Relationships xmlns="http://schemas.openxmlformats.org/package/2006/relationships"><Relationship Id="rId1" Type="http://schemas.openxmlformats.org/officeDocument/2006/relationships/tags" Target="../tags/tag6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0.xml"/></Relationships>
</file>

<file path=ppt/slides/_rels/slide661.xml.rels><?xml version='1.0' encoding='UTF-8' standalone='yes'?>
<Relationships xmlns="http://schemas.openxmlformats.org/package/2006/relationships"><Relationship Id="rId1" Type="http://schemas.openxmlformats.org/officeDocument/2006/relationships/tags" Target="../tags/tag6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1.xml"/></Relationships>
</file>

<file path=ppt/slides/_rels/slide662.xml.rels><?xml version='1.0' encoding='UTF-8' standalone='yes'?>
<Relationships xmlns="http://schemas.openxmlformats.org/package/2006/relationships"><Relationship Id="rId1" Type="http://schemas.openxmlformats.org/officeDocument/2006/relationships/tags" Target="../tags/tag6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2.xml"/></Relationships>
</file>

<file path=ppt/slides/_rels/slide663.xml.rels><?xml version='1.0' encoding='UTF-8' standalone='yes'?>
<Relationships xmlns="http://schemas.openxmlformats.org/package/2006/relationships"><Relationship Id="rId1" Type="http://schemas.openxmlformats.org/officeDocument/2006/relationships/tags" Target="../tags/tag6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3.xml"/></Relationships>
</file>

<file path=ppt/slides/_rels/slide664.xml.rels><?xml version='1.0' encoding='UTF-8' standalone='yes'?>
<Relationships xmlns="http://schemas.openxmlformats.org/package/2006/relationships"><Relationship Id="rId1" Type="http://schemas.openxmlformats.org/officeDocument/2006/relationships/tags" Target="../tags/tag6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4.xml"/></Relationships>
</file>

<file path=ppt/slides/_rels/slide665.xml.rels><?xml version='1.0' encoding='UTF-8' standalone='yes'?>
<Relationships xmlns="http://schemas.openxmlformats.org/package/2006/relationships"><Relationship Id="rId1" Type="http://schemas.openxmlformats.org/officeDocument/2006/relationships/tags" Target="../tags/tag6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5.xml"/></Relationships>
</file>

<file path=ppt/slides/_rels/slide666.xml.rels><?xml version='1.0' encoding='UTF-8' standalone='yes'?>
<Relationships xmlns="http://schemas.openxmlformats.org/package/2006/relationships"><Relationship Id="rId1" Type="http://schemas.openxmlformats.org/officeDocument/2006/relationships/tags" Target="../tags/tag6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6.xml"/></Relationships>
</file>

<file path=ppt/slides/_rels/slide667.xml.rels><?xml version='1.0' encoding='UTF-8' standalone='yes'?>
<Relationships xmlns="http://schemas.openxmlformats.org/package/2006/relationships"><Relationship Id="rId1" Type="http://schemas.openxmlformats.org/officeDocument/2006/relationships/tags" Target="../tags/tag6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7.xml"/></Relationships>
</file>

<file path=ppt/slides/_rels/slide668.xml.rels><?xml version='1.0' encoding='UTF-8' standalone='yes'?>
<Relationships xmlns="http://schemas.openxmlformats.org/package/2006/relationships"><Relationship Id="rId1" Type="http://schemas.openxmlformats.org/officeDocument/2006/relationships/tags" Target="../tags/tag6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8.xml"/></Relationships>
</file>

<file path=ppt/slides/_rels/slide669.xml.rels><?xml version='1.0' encoding='UTF-8' standalone='yes'?>
<Relationships xmlns="http://schemas.openxmlformats.org/package/2006/relationships"><Relationship Id="rId1" Type="http://schemas.openxmlformats.org/officeDocument/2006/relationships/tags" Target="../tags/tag6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9.xml"/></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xml"/></Relationships>
</file>

<file path=ppt/slides/_rels/slide670.xml.rels><?xml version='1.0' encoding='UTF-8' standalone='yes'?>
<Relationships xmlns="http://schemas.openxmlformats.org/package/2006/relationships"><Relationship Id="rId1" Type="http://schemas.openxmlformats.org/officeDocument/2006/relationships/tags" Target="../tags/tag6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0.xml"/></Relationships>
</file>

<file path=ppt/slides/_rels/slide671.xml.rels><?xml version='1.0' encoding='UTF-8' standalone='yes'?>
<Relationships xmlns="http://schemas.openxmlformats.org/package/2006/relationships"><Relationship Id="rId1" Type="http://schemas.openxmlformats.org/officeDocument/2006/relationships/tags" Target="../tags/tag6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1.xml"/></Relationships>
</file>

<file path=ppt/slides/_rels/slide672.xml.rels><?xml version='1.0' encoding='UTF-8' standalone='yes'?>
<Relationships xmlns="http://schemas.openxmlformats.org/package/2006/relationships"><Relationship Id="rId1" Type="http://schemas.openxmlformats.org/officeDocument/2006/relationships/tags" Target="../tags/tag6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2.xml"/></Relationships>
</file>

<file path=ppt/slides/_rels/slide673.xml.rels><?xml version='1.0' encoding='UTF-8' standalone='yes'?>
<Relationships xmlns="http://schemas.openxmlformats.org/package/2006/relationships"><Relationship Id="rId1" Type="http://schemas.openxmlformats.org/officeDocument/2006/relationships/tags" Target="../tags/tag7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3.xml"/></Relationships>
</file>

<file path=ppt/slides/_rels/slide674.xml.rels><?xml version='1.0' encoding='UTF-8' standalone='yes'?>
<Relationships xmlns="http://schemas.openxmlformats.org/package/2006/relationships"><Relationship Id="rId1" Type="http://schemas.openxmlformats.org/officeDocument/2006/relationships/tags" Target="../tags/tag7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4.xml"/></Relationships>
</file>

<file path=ppt/slides/_rels/slide675.xml.rels><?xml version='1.0' encoding='UTF-8' standalone='yes'?>
<Relationships xmlns="http://schemas.openxmlformats.org/package/2006/relationships"><Relationship Id="rId1" Type="http://schemas.openxmlformats.org/officeDocument/2006/relationships/tags" Target="../tags/tag7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5.xml"/></Relationships>
</file>

<file path=ppt/slides/_rels/slide676.xml.rels><?xml version='1.0' encoding='UTF-8' standalone='yes'?>
<Relationships xmlns="http://schemas.openxmlformats.org/package/2006/relationships"><Relationship Id="rId1" Type="http://schemas.openxmlformats.org/officeDocument/2006/relationships/tags" Target="../tags/tag7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6.xml"/></Relationships>
</file>

<file path=ppt/slides/_rels/slide677.xml.rels><?xml version='1.0' encoding='UTF-8' standalone='yes'?>
<Relationships xmlns="http://schemas.openxmlformats.org/package/2006/relationships"><Relationship Id="rId1" Type="http://schemas.openxmlformats.org/officeDocument/2006/relationships/tags" Target="../tags/tag7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7.xml"/></Relationships>
</file>

<file path=ppt/slides/_rels/slide678.xml.rels><?xml version='1.0' encoding='UTF-8' standalone='yes'?>
<Relationships xmlns="http://schemas.openxmlformats.org/package/2006/relationships"><Relationship Id="rId1" Type="http://schemas.openxmlformats.org/officeDocument/2006/relationships/tags" Target="../tags/tag7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8.xml"/></Relationships>
</file>

<file path=ppt/slides/_rels/slide679.xml.rels><?xml version='1.0' encoding='UTF-8' standalone='yes'?>
<Relationships xmlns="http://schemas.openxmlformats.org/package/2006/relationships"><Relationship Id="rId1" Type="http://schemas.openxmlformats.org/officeDocument/2006/relationships/tags" Target="../tags/tag7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9.xml"/></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xml"/></Relationships>
</file>

<file path=ppt/slides/_rels/slide680.xml.rels><?xml version='1.0' encoding='UTF-8' standalone='yes'?>
<Relationships xmlns="http://schemas.openxmlformats.org/package/2006/relationships"><Relationship Id="rId1" Type="http://schemas.openxmlformats.org/officeDocument/2006/relationships/tags" Target="../tags/tag7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0.xml"/></Relationships>
</file>

<file path=ppt/slides/_rels/slide681.xml.rels><?xml version='1.0' encoding='UTF-8' standalone='yes'?>
<Relationships xmlns="http://schemas.openxmlformats.org/package/2006/relationships"><Relationship Id="rId1" Type="http://schemas.openxmlformats.org/officeDocument/2006/relationships/tags" Target="../tags/tag7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1.xml"/></Relationships>
</file>

<file path=ppt/slides/_rels/slide682.xml.rels><?xml version='1.0' encoding='UTF-8' standalone='yes'?>
<Relationships xmlns="http://schemas.openxmlformats.org/package/2006/relationships"><Relationship Id="rId1" Type="http://schemas.openxmlformats.org/officeDocument/2006/relationships/tags" Target="../tags/tag7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2.xml"/></Relationships>
</file>

<file path=ppt/slides/_rels/slide683.xml.rels><?xml version='1.0' encoding='UTF-8' standalone='yes'?>
<Relationships xmlns="http://schemas.openxmlformats.org/package/2006/relationships"><Relationship Id="rId1" Type="http://schemas.openxmlformats.org/officeDocument/2006/relationships/tags" Target="../tags/tag7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3.xml"/></Relationships>
</file>

<file path=ppt/slides/_rels/slide684.xml.rels><?xml version='1.0' encoding='UTF-8' standalone='yes'?>
<Relationships xmlns="http://schemas.openxmlformats.org/package/2006/relationships"><Relationship Id="rId1" Type="http://schemas.openxmlformats.org/officeDocument/2006/relationships/tags" Target="../tags/tag7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4.xml"/></Relationships>
</file>

<file path=ppt/slides/_rels/slide685.xml.rels><?xml version='1.0' encoding='UTF-8' standalone='yes'?>
<Relationships xmlns="http://schemas.openxmlformats.org/package/2006/relationships"><Relationship Id="rId1" Type="http://schemas.openxmlformats.org/officeDocument/2006/relationships/tags" Target="../tags/tag7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5.xml"/></Relationships>
</file>

<file path=ppt/slides/_rels/slide686.xml.rels><?xml version='1.0' encoding='UTF-8' standalone='yes'?>
<Relationships xmlns="http://schemas.openxmlformats.org/package/2006/relationships"><Relationship Id="rId1" Type="http://schemas.openxmlformats.org/officeDocument/2006/relationships/tags" Target="../tags/tag7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6.xml"/></Relationships>
</file>

<file path=ppt/slides/_rels/slide687.xml.rels><?xml version='1.0' encoding='UTF-8' standalone='yes'?>
<Relationships xmlns="http://schemas.openxmlformats.org/package/2006/relationships"><Relationship Id="rId1" Type="http://schemas.openxmlformats.org/officeDocument/2006/relationships/tags" Target="../tags/tag7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7.xml"/></Relationships>
</file>

<file path=ppt/slides/_rels/slide688.xml.rels><?xml version='1.0' encoding='UTF-8' standalone='yes'?>
<Relationships xmlns="http://schemas.openxmlformats.org/package/2006/relationships"><Relationship Id="rId1" Type="http://schemas.openxmlformats.org/officeDocument/2006/relationships/tags" Target="../tags/tag7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8.xml"/></Relationships>
</file>

<file path=ppt/slides/_rels/slide689.xml.rels><?xml version='1.0' encoding='UTF-8' standalone='yes'?>
<Relationships xmlns="http://schemas.openxmlformats.org/package/2006/relationships"><Relationship Id="rId1" Type="http://schemas.openxmlformats.org/officeDocument/2006/relationships/tags" Target="../tags/tag7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9.xml"/></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xml"/></Relationships>
</file>

<file path=ppt/slides/_rels/slide690.xml.rels><?xml version='1.0' encoding='UTF-8' standalone='yes'?>
<Relationships xmlns="http://schemas.openxmlformats.org/package/2006/relationships"><Relationship Id="rId1" Type="http://schemas.openxmlformats.org/officeDocument/2006/relationships/tags" Target="../tags/tag7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0.xml"/></Relationships>
</file>

<file path=ppt/slides/_rels/slide691.xml.rels><?xml version='1.0' encoding='UTF-8' standalone='yes'?>
<Relationships xmlns="http://schemas.openxmlformats.org/package/2006/relationships"><Relationship Id="rId1" Type="http://schemas.openxmlformats.org/officeDocument/2006/relationships/tags" Target="../tags/tag7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1.xml"/></Relationships>
</file>

<file path=ppt/slides/_rels/slide692.xml.rels><?xml version='1.0' encoding='UTF-8' standalone='yes'?>
<Relationships xmlns="http://schemas.openxmlformats.org/package/2006/relationships"><Relationship Id="rId1" Type="http://schemas.openxmlformats.org/officeDocument/2006/relationships/tags" Target="../tags/tag7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2.xml"/></Relationships>
</file>

<file path=ppt/slides/_rels/slide693.xml.rels><?xml version='1.0' encoding='UTF-8' standalone='yes'?>
<Relationships xmlns="http://schemas.openxmlformats.org/package/2006/relationships"><Relationship Id="rId1" Type="http://schemas.openxmlformats.org/officeDocument/2006/relationships/tags" Target="../tags/tag7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3.xml"/></Relationships>
</file>

<file path=ppt/slides/_rels/slide694.xml.rels><?xml version='1.0' encoding='UTF-8' standalone='yes'?>
<Relationships xmlns="http://schemas.openxmlformats.org/package/2006/relationships"><Relationship Id="rId1" Type="http://schemas.openxmlformats.org/officeDocument/2006/relationships/tags" Target="../tags/tag7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4.xml"/></Relationships>
</file>

<file path=ppt/slides/_rels/slide695.xml.rels><?xml version='1.0' encoding='UTF-8' standalone='yes'?>
<Relationships xmlns="http://schemas.openxmlformats.org/package/2006/relationships"><Relationship Id="rId1" Type="http://schemas.openxmlformats.org/officeDocument/2006/relationships/tags" Target="../tags/tag7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5.xml"/></Relationships>
</file>

<file path=ppt/slides/_rels/slide696.xml.rels><?xml version='1.0' encoding='UTF-8' standalone='yes'?>
<Relationships xmlns="http://schemas.openxmlformats.org/package/2006/relationships"><Relationship Id="rId1" Type="http://schemas.openxmlformats.org/officeDocument/2006/relationships/tags" Target="../tags/tag7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6.xml"/></Relationships>
</file>

<file path=ppt/slides/_rels/slide697.xml.rels><?xml version='1.0' encoding='UTF-8' standalone='yes'?>
<Relationships xmlns="http://schemas.openxmlformats.org/package/2006/relationships"><Relationship Id="rId1" Type="http://schemas.openxmlformats.org/officeDocument/2006/relationships/tags" Target="../tags/tag7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7.xml"/></Relationships>
</file>

<file path=ppt/slides/_rels/slide698.xml.rels><?xml version='1.0' encoding='UTF-8' standalone='yes'?>
<Relationships xmlns="http://schemas.openxmlformats.org/package/2006/relationships"><Relationship Id="rId1" Type="http://schemas.openxmlformats.org/officeDocument/2006/relationships/tags" Target="../tags/tag7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8.xml"/></Relationships>
</file>

<file path=ppt/slides/_rels/slide699.xml.rels><?xml version='1.0' encoding='UTF-8' standalone='yes'?>
<Relationships xmlns="http://schemas.openxmlformats.org/package/2006/relationships"><Relationship Id="rId1" Type="http://schemas.openxmlformats.org/officeDocument/2006/relationships/tags" Target="../tags/tag7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9.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xml"/></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0.xml"/></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1.xml"/></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2.xml"/></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3.xml"/></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4.xml"/></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5.xml"/></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6.xml"/></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7.xml"/></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8.xml"/></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9.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xml"/></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0.xml"/></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1.xml"/></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2.xml"/></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3.xml"/></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4.xml"/></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5.xml"/></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6.xml"/></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7.xml"/></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8.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9.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xml"/></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0.xml"/></Relationships>
</file>

<file path=ppt/slides/_rels/slide91.xml.rels><?xml version='1.0' encoding='UTF-8' standalone='yes'?>
<Relationships xmlns="http://schemas.openxmlformats.org/package/2006/relationships"><Relationship Id="rId1" Type="http://schemas.openxmlformats.org/officeDocument/2006/relationships/tags" Target="../tags/tag1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1.xml"/></Relationships>
</file>

<file path=ppt/slides/_rels/slide92.xml.rels><?xml version='1.0' encoding='UTF-8' standalone='yes'?>
<Relationships xmlns="http://schemas.openxmlformats.org/package/2006/relationships"><Relationship Id="rId1" Type="http://schemas.openxmlformats.org/officeDocument/2006/relationships/tags" Target="../tags/tag1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2.xml"/></Relationships>
</file>

<file path=ppt/slides/_rels/slide93.xml.rels><?xml version='1.0' encoding='UTF-8' standalone='yes'?>
<Relationships xmlns="http://schemas.openxmlformats.org/package/2006/relationships"><Relationship Id="rId1" Type="http://schemas.openxmlformats.org/officeDocument/2006/relationships/tags" Target="../tags/tag1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3.xml"/></Relationships>
</file>

<file path=ppt/slides/_rels/slide94.xml.rels><?xml version='1.0' encoding='UTF-8' standalone='yes'?>
<Relationships xmlns="http://schemas.openxmlformats.org/package/2006/relationships"><Relationship Id="rId1" Type="http://schemas.openxmlformats.org/officeDocument/2006/relationships/tags" Target="../tags/tag1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4.xml"/></Relationships>
</file>

<file path=ppt/slides/_rels/slide95.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5.xml"/></Relationships>
</file>

<file path=ppt/slides/_rels/slide96.xml.rels><?xml version='1.0' encoding='UTF-8' standalone='yes'?>
<Relationships xmlns="http://schemas.openxmlformats.org/package/2006/relationships"><Relationship Id="rId1" Type="http://schemas.openxmlformats.org/officeDocument/2006/relationships/tags" Target="../tags/tag1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6.xml"/></Relationships>
</file>

<file path=ppt/slides/_rels/slide97.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7.xml"/></Relationships>
</file>

<file path=ppt/slides/_rels/slide98.xml.rels><?xml version='1.0' encoding='UTF-8' standalone='yes'?>
<Relationships xmlns="http://schemas.openxmlformats.org/package/2006/relationships"><Relationship Id="rId1" Type="http://schemas.openxmlformats.org/officeDocument/2006/relationships/tags" Target="../tags/tag1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8.xml"/></Relationships>
</file>

<file path=ppt/slides/_rels/slide99.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National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After Sun Adults Cosmetics Crema 0 - 5 200Ml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07559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Bodega Aurrera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9"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97209">
                  <a:extLst>
                    <a:ext uri="{9D8B030D-6E8A-4147-A177-3AD203B41FA5}">
                      <a16:colId xmlns:a16="http://schemas.microsoft.com/office/drawing/2014/main" val="1249427694"/>
                    </a:ext>
                  </a:extLst>
                </a:gridCol>
                <a:gridCol w="497209">
                  <a:extLst>
                    <a:ext uri="{9D8B030D-6E8A-4147-A177-3AD203B41FA5}">
                      <a16:colId xmlns:a16="http://schemas.microsoft.com/office/drawing/2014/main" val="2218987241"/>
                    </a:ext>
                  </a:extLst>
                </a:gridCol>
                <a:gridCol w="497209">
                  <a:extLst>
                    <a:ext uri="{9D8B030D-6E8A-4147-A177-3AD203B41FA5}">
                      <a16:colId xmlns:a16="http://schemas.microsoft.com/office/drawing/2014/main" val="3054438620"/>
                    </a:ext>
                  </a:extLst>
                </a:gridCol>
                <a:gridCol w="497209">
                  <a:extLst>
                    <a:ext uri="{9D8B030D-6E8A-4147-A177-3AD203B41FA5}">
                      <a16:colId xmlns:a16="http://schemas.microsoft.com/office/drawing/2014/main" val="310395072"/>
                    </a:ext>
                  </a:extLst>
                </a:gridCol>
                <a:gridCol w="497209">
                  <a:extLst>
                    <a:ext uri="{9D8B030D-6E8A-4147-A177-3AD203B41FA5}">
                      <a16:colId xmlns:a16="http://schemas.microsoft.com/office/drawing/2014/main" val="3260695282"/>
                    </a:ext>
                  </a:extLst>
                </a:gridCol>
                <a:gridCol w="497209">
                  <a:extLst>
                    <a:ext uri="{9D8B030D-6E8A-4147-A177-3AD203B41FA5}">
                      <a16:colId xmlns:a16="http://schemas.microsoft.com/office/drawing/2014/main" val="1819053712"/>
                    </a:ext>
                  </a:extLst>
                </a:gridCol>
                <a:gridCol w="497209">
                  <a:extLst>
                    <a:ext uri="{9D8B030D-6E8A-4147-A177-3AD203B41FA5}">
                      <a16:colId xmlns:a16="http://schemas.microsoft.com/office/drawing/2014/main" val="639641908"/>
                    </a:ext>
                  </a:extLst>
                </a:gridCol>
                <a:gridCol w="497209">
                  <a:extLst>
                    <a:ext uri="{9D8B030D-6E8A-4147-A177-3AD203B41FA5}">
                      <a16:colId xmlns:a16="http://schemas.microsoft.com/office/drawing/2014/main" val="3972879755"/>
                    </a:ext>
                  </a:extLst>
                </a:gridCol>
                <a:gridCol w="497209">
                  <a:extLst>
                    <a:ext uri="{9D8B030D-6E8A-4147-A177-3AD203B41FA5}">
                      <a16:colId xmlns:a16="http://schemas.microsoft.com/office/drawing/2014/main" val="3537530948"/>
                    </a:ext>
                  </a:extLst>
                </a:gridCol>
                <a:gridCol w="497209">
                  <a:extLst>
                    <a:ext uri="{9D8B030D-6E8A-4147-A177-3AD203B41FA5}">
                      <a16:colId xmlns:a16="http://schemas.microsoft.com/office/drawing/2014/main" val="3746584589"/>
                    </a:ext>
                  </a:extLst>
                </a:gridCol>
                <a:gridCol w="497209">
                  <a:extLst>
                    <a:ext uri="{9D8B030D-6E8A-4147-A177-3AD203B41FA5}">
                      <a16:colId xmlns:a16="http://schemas.microsoft.com/office/drawing/2014/main" val="2480078238"/>
                    </a:ext>
                  </a:extLst>
                </a:gridCol>
                <a:gridCol w="497209">
                  <a:extLst>
                    <a:ext uri="{9D8B030D-6E8A-4147-A177-3AD203B41FA5}">
                      <a16:colId xmlns:a16="http://schemas.microsoft.com/office/drawing/2014/main" val="461482366"/>
                    </a:ext>
                  </a:extLst>
                </a:gridCol>
                <a:gridCol w="497209">
                  <a:extLst>
                    <a:ext uri="{9D8B030D-6E8A-4147-A177-3AD203B41FA5}">
                      <a16:colId xmlns:a16="http://schemas.microsoft.com/office/drawing/2014/main" val="3000128965"/>
                    </a:ext>
                  </a:extLst>
                </a:gridCol>
                <a:gridCol w="497209">
                  <a:extLst>
                    <a:ext uri="{9D8B030D-6E8A-4147-A177-3AD203B41FA5}">
                      <a16:colId xmlns:a16="http://schemas.microsoft.com/office/drawing/2014/main" val="2230636300"/>
                    </a:ext>
                  </a:extLst>
                </a:gridCol>
                <a:gridCol w="497209">
                  <a:extLst>
                    <a:ext uri="{9D8B030D-6E8A-4147-A177-3AD203B41FA5}">
                      <a16:colId xmlns:a16="http://schemas.microsoft.com/office/drawing/2014/main" val="138410331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8916411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917862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1627853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038100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3324188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32724">
                  <a:extLst>
                    <a:ext uri="{9D8B030D-6E8A-4147-A177-3AD203B41FA5}">
                      <a16:colId xmlns:a16="http://schemas.microsoft.com/office/drawing/2014/main" val="1249427694"/>
                    </a:ext>
                  </a:extLst>
                </a:gridCol>
                <a:gridCol w="532724">
                  <a:extLst>
                    <a:ext uri="{9D8B030D-6E8A-4147-A177-3AD203B41FA5}">
                      <a16:colId xmlns:a16="http://schemas.microsoft.com/office/drawing/2014/main" val="2218987241"/>
                    </a:ext>
                  </a:extLst>
                </a:gridCol>
                <a:gridCol w="532724">
                  <a:extLst>
                    <a:ext uri="{9D8B030D-6E8A-4147-A177-3AD203B41FA5}">
                      <a16:colId xmlns:a16="http://schemas.microsoft.com/office/drawing/2014/main" val="3054438620"/>
                    </a:ext>
                  </a:extLst>
                </a:gridCol>
                <a:gridCol w="532724">
                  <a:extLst>
                    <a:ext uri="{9D8B030D-6E8A-4147-A177-3AD203B41FA5}">
                      <a16:colId xmlns:a16="http://schemas.microsoft.com/office/drawing/2014/main" val="310395072"/>
                    </a:ext>
                  </a:extLst>
                </a:gridCol>
                <a:gridCol w="532724">
                  <a:extLst>
                    <a:ext uri="{9D8B030D-6E8A-4147-A177-3AD203B41FA5}">
                      <a16:colId xmlns:a16="http://schemas.microsoft.com/office/drawing/2014/main" val="3260695282"/>
                    </a:ext>
                  </a:extLst>
                </a:gridCol>
                <a:gridCol w="532724">
                  <a:extLst>
                    <a:ext uri="{9D8B030D-6E8A-4147-A177-3AD203B41FA5}">
                      <a16:colId xmlns:a16="http://schemas.microsoft.com/office/drawing/2014/main" val="1819053712"/>
                    </a:ext>
                  </a:extLst>
                </a:gridCol>
                <a:gridCol w="532724">
                  <a:extLst>
                    <a:ext uri="{9D8B030D-6E8A-4147-A177-3AD203B41FA5}">
                      <a16:colId xmlns:a16="http://schemas.microsoft.com/office/drawing/2014/main" val="639641908"/>
                    </a:ext>
                  </a:extLst>
                </a:gridCol>
                <a:gridCol w="532724">
                  <a:extLst>
                    <a:ext uri="{9D8B030D-6E8A-4147-A177-3AD203B41FA5}">
                      <a16:colId xmlns:a16="http://schemas.microsoft.com/office/drawing/2014/main" val="3972879755"/>
                    </a:ext>
                  </a:extLst>
                </a:gridCol>
                <a:gridCol w="532724">
                  <a:extLst>
                    <a:ext uri="{9D8B030D-6E8A-4147-A177-3AD203B41FA5}">
                      <a16:colId xmlns:a16="http://schemas.microsoft.com/office/drawing/2014/main" val="3537530948"/>
                    </a:ext>
                  </a:extLst>
                </a:gridCol>
                <a:gridCol w="532724">
                  <a:extLst>
                    <a:ext uri="{9D8B030D-6E8A-4147-A177-3AD203B41FA5}">
                      <a16:colId xmlns:a16="http://schemas.microsoft.com/office/drawing/2014/main" val="3746584589"/>
                    </a:ext>
                  </a:extLst>
                </a:gridCol>
                <a:gridCol w="532724">
                  <a:extLst>
                    <a:ext uri="{9D8B030D-6E8A-4147-A177-3AD203B41FA5}">
                      <a16:colId xmlns:a16="http://schemas.microsoft.com/office/drawing/2014/main" val="2480078238"/>
                    </a:ext>
                  </a:extLst>
                </a:gridCol>
                <a:gridCol w="532724">
                  <a:extLst>
                    <a:ext uri="{9D8B030D-6E8A-4147-A177-3AD203B41FA5}">
                      <a16:colId xmlns:a16="http://schemas.microsoft.com/office/drawing/2014/main" val="461482366"/>
                    </a:ext>
                  </a:extLst>
                </a:gridCol>
                <a:gridCol w="532724">
                  <a:extLst>
                    <a:ext uri="{9D8B030D-6E8A-4147-A177-3AD203B41FA5}">
                      <a16:colId xmlns:a16="http://schemas.microsoft.com/office/drawing/2014/main" val="3000128965"/>
                    </a:ext>
                  </a:extLst>
                </a:gridCol>
                <a:gridCol w="532724">
                  <a:extLst>
                    <a:ext uri="{9D8B030D-6E8A-4147-A177-3AD203B41FA5}">
                      <a16:colId xmlns:a16="http://schemas.microsoft.com/office/drawing/2014/main" val="223063630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669440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393549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5020607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4094437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6952774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71344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Bodega Aurrera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2388483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6341138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32724">
                  <a:extLst>
                    <a:ext uri="{9D8B030D-6E8A-4147-A177-3AD203B41FA5}">
                      <a16:colId xmlns:a16="http://schemas.microsoft.com/office/drawing/2014/main" val="1249427694"/>
                    </a:ext>
                  </a:extLst>
                </a:gridCol>
                <a:gridCol w="532724">
                  <a:extLst>
                    <a:ext uri="{9D8B030D-6E8A-4147-A177-3AD203B41FA5}">
                      <a16:colId xmlns:a16="http://schemas.microsoft.com/office/drawing/2014/main" val="2218987241"/>
                    </a:ext>
                  </a:extLst>
                </a:gridCol>
                <a:gridCol w="532724">
                  <a:extLst>
                    <a:ext uri="{9D8B030D-6E8A-4147-A177-3AD203B41FA5}">
                      <a16:colId xmlns:a16="http://schemas.microsoft.com/office/drawing/2014/main" val="3054438620"/>
                    </a:ext>
                  </a:extLst>
                </a:gridCol>
                <a:gridCol w="532724">
                  <a:extLst>
                    <a:ext uri="{9D8B030D-6E8A-4147-A177-3AD203B41FA5}">
                      <a16:colId xmlns:a16="http://schemas.microsoft.com/office/drawing/2014/main" val="310395072"/>
                    </a:ext>
                  </a:extLst>
                </a:gridCol>
                <a:gridCol w="532724">
                  <a:extLst>
                    <a:ext uri="{9D8B030D-6E8A-4147-A177-3AD203B41FA5}">
                      <a16:colId xmlns:a16="http://schemas.microsoft.com/office/drawing/2014/main" val="3260695282"/>
                    </a:ext>
                  </a:extLst>
                </a:gridCol>
                <a:gridCol w="532724">
                  <a:extLst>
                    <a:ext uri="{9D8B030D-6E8A-4147-A177-3AD203B41FA5}">
                      <a16:colId xmlns:a16="http://schemas.microsoft.com/office/drawing/2014/main" val="1819053712"/>
                    </a:ext>
                  </a:extLst>
                </a:gridCol>
                <a:gridCol w="532724">
                  <a:extLst>
                    <a:ext uri="{9D8B030D-6E8A-4147-A177-3AD203B41FA5}">
                      <a16:colId xmlns:a16="http://schemas.microsoft.com/office/drawing/2014/main" val="639641908"/>
                    </a:ext>
                  </a:extLst>
                </a:gridCol>
                <a:gridCol w="532724">
                  <a:extLst>
                    <a:ext uri="{9D8B030D-6E8A-4147-A177-3AD203B41FA5}">
                      <a16:colId xmlns:a16="http://schemas.microsoft.com/office/drawing/2014/main" val="3972879755"/>
                    </a:ext>
                  </a:extLst>
                </a:gridCol>
                <a:gridCol w="532724">
                  <a:extLst>
                    <a:ext uri="{9D8B030D-6E8A-4147-A177-3AD203B41FA5}">
                      <a16:colId xmlns:a16="http://schemas.microsoft.com/office/drawing/2014/main" val="3537530948"/>
                    </a:ext>
                  </a:extLst>
                </a:gridCol>
                <a:gridCol w="532724">
                  <a:extLst>
                    <a:ext uri="{9D8B030D-6E8A-4147-A177-3AD203B41FA5}">
                      <a16:colId xmlns:a16="http://schemas.microsoft.com/office/drawing/2014/main" val="3746584589"/>
                    </a:ext>
                  </a:extLst>
                </a:gridCol>
                <a:gridCol w="532724">
                  <a:extLst>
                    <a:ext uri="{9D8B030D-6E8A-4147-A177-3AD203B41FA5}">
                      <a16:colId xmlns:a16="http://schemas.microsoft.com/office/drawing/2014/main" val="2480078238"/>
                    </a:ext>
                  </a:extLst>
                </a:gridCol>
                <a:gridCol w="532724">
                  <a:extLst>
                    <a:ext uri="{9D8B030D-6E8A-4147-A177-3AD203B41FA5}">
                      <a16:colId xmlns:a16="http://schemas.microsoft.com/office/drawing/2014/main" val="461482366"/>
                    </a:ext>
                  </a:extLst>
                </a:gridCol>
                <a:gridCol w="532724">
                  <a:extLst>
                    <a:ext uri="{9D8B030D-6E8A-4147-A177-3AD203B41FA5}">
                      <a16:colId xmlns:a16="http://schemas.microsoft.com/office/drawing/2014/main" val="3000128965"/>
                    </a:ext>
                  </a:extLst>
                </a:gridCol>
                <a:gridCol w="532724">
                  <a:extLst>
                    <a:ext uri="{9D8B030D-6E8A-4147-A177-3AD203B41FA5}">
                      <a16:colId xmlns:a16="http://schemas.microsoft.com/office/drawing/2014/main" val="223063630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3400425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3595171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9187686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7489546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4341149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8813847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80984803"/>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1163422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97197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Walmart Express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11849138"/>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0003055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9151687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5745622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1149367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7331841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2000007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05816309"/>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48810686"/>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2627908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814944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Walmart Express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9"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97209">
                  <a:extLst>
                    <a:ext uri="{9D8B030D-6E8A-4147-A177-3AD203B41FA5}">
                      <a16:colId xmlns:a16="http://schemas.microsoft.com/office/drawing/2014/main" val="1249427694"/>
                    </a:ext>
                  </a:extLst>
                </a:gridCol>
                <a:gridCol w="497209">
                  <a:extLst>
                    <a:ext uri="{9D8B030D-6E8A-4147-A177-3AD203B41FA5}">
                      <a16:colId xmlns:a16="http://schemas.microsoft.com/office/drawing/2014/main" val="2218987241"/>
                    </a:ext>
                  </a:extLst>
                </a:gridCol>
                <a:gridCol w="497209">
                  <a:extLst>
                    <a:ext uri="{9D8B030D-6E8A-4147-A177-3AD203B41FA5}">
                      <a16:colId xmlns:a16="http://schemas.microsoft.com/office/drawing/2014/main" val="3054438620"/>
                    </a:ext>
                  </a:extLst>
                </a:gridCol>
                <a:gridCol w="497209">
                  <a:extLst>
                    <a:ext uri="{9D8B030D-6E8A-4147-A177-3AD203B41FA5}">
                      <a16:colId xmlns:a16="http://schemas.microsoft.com/office/drawing/2014/main" val="310395072"/>
                    </a:ext>
                  </a:extLst>
                </a:gridCol>
                <a:gridCol w="497209">
                  <a:extLst>
                    <a:ext uri="{9D8B030D-6E8A-4147-A177-3AD203B41FA5}">
                      <a16:colId xmlns:a16="http://schemas.microsoft.com/office/drawing/2014/main" val="3260695282"/>
                    </a:ext>
                  </a:extLst>
                </a:gridCol>
                <a:gridCol w="497209">
                  <a:extLst>
                    <a:ext uri="{9D8B030D-6E8A-4147-A177-3AD203B41FA5}">
                      <a16:colId xmlns:a16="http://schemas.microsoft.com/office/drawing/2014/main" val="1819053712"/>
                    </a:ext>
                  </a:extLst>
                </a:gridCol>
                <a:gridCol w="497209">
                  <a:extLst>
                    <a:ext uri="{9D8B030D-6E8A-4147-A177-3AD203B41FA5}">
                      <a16:colId xmlns:a16="http://schemas.microsoft.com/office/drawing/2014/main" val="639641908"/>
                    </a:ext>
                  </a:extLst>
                </a:gridCol>
                <a:gridCol w="497209">
                  <a:extLst>
                    <a:ext uri="{9D8B030D-6E8A-4147-A177-3AD203B41FA5}">
                      <a16:colId xmlns:a16="http://schemas.microsoft.com/office/drawing/2014/main" val="3972879755"/>
                    </a:ext>
                  </a:extLst>
                </a:gridCol>
                <a:gridCol w="497209">
                  <a:extLst>
                    <a:ext uri="{9D8B030D-6E8A-4147-A177-3AD203B41FA5}">
                      <a16:colId xmlns:a16="http://schemas.microsoft.com/office/drawing/2014/main" val="3537530948"/>
                    </a:ext>
                  </a:extLst>
                </a:gridCol>
                <a:gridCol w="497209">
                  <a:extLst>
                    <a:ext uri="{9D8B030D-6E8A-4147-A177-3AD203B41FA5}">
                      <a16:colId xmlns:a16="http://schemas.microsoft.com/office/drawing/2014/main" val="3746584589"/>
                    </a:ext>
                  </a:extLst>
                </a:gridCol>
                <a:gridCol w="497209">
                  <a:extLst>
                    <a:ext uri="{9D8B030D-6E8A-4147-A177-3AD203B41FA5}">
                      <a16:colId xmlns:a16="http://schemas.microsoft.com/office/drawing/2014/main" val="2480078238"/>
                    </a:ext>
                  </a:extLst>
                </a:gridCol>
                <a:gridCol w="497209">
                  <a:extLst>
                    <a:ext uri="{9D8B030D-6E8A-4147-A177-3AD203B41FA5}">
                      <a16:colId xmlns:a16="http://schemas.microsoft.com/office/drawing/2014/main" val="461482366"/>
                    </a:ext>
                  </a:extLst>
                </a:gridCol>
                <a:gridCol w="497209">
                  <a:extLst>
                    <a:ext uri="{9D8B030D-6E8A-4147-A177-3AD203B41FA5}">
                      <a16:colId xmlns:a16="http://schemas.microsoft.com/office/drawing/2014/main" val="3000128965"/>
                    </a:ext>
                  </a:extLst>
                </a:gridCol>
                <a:gridCol w="497209">
                  <a:extLst>
                    <a:ext uri="{9D8B030D-6E8A-4147-A177-3AD203B41FA5}">
                      <a16:colId xmlns:a16="http://schemas.microsoft.com/office/drawing/2014/main" val="2230636300"/>
                    </a:ext>
                  </a:extLst>
                </a:gridCol>
                <a:gridCol w="497209">
                  <a:extLst>
                    <a:ext uri="{9D8B030D-6E8A-4147-A177-3AD203B41FA5}">
                      <a16:colId xmlns:a16="http://schemas.microsoft.com/office/drawing/2014/main" val="138410331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258363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21511">
                  <a:extLst>
                    <a:ext uri="{9D8B030D-6E8A-4147-A177-3AD203B41FA5}">
                      <a16:colId xmlns:a16="http://schemas.microsoft.com/office/drawing/2014/main" val="1249427694"/>
                    </a:ext>
                  </a:extLst>
                </a:gridCol>
                <a:gridCol w="621511">
                  <a:extLst>
                    <a:ext uri="{9D8B030D-6E8A-4147-A177-3AD203B41FA5}">
                      <a16:colId xmlns:a16="http://schemas.microsoft.com/office/drawing/2014/main" val="2218987241"/>
                    </a:ext>
                  </a:extLst>
                </a:gridCol>
                <a:gridCol w="621511">
                  <a:extLst>
                    <a:ext uri="{9D8B030D-6E8A-4147-A177-3AD203B41FA5}">
                      <a16:colId xmlns:a16="http://schemas.microsoft.com/office/drawing/2014/main" val="3054438620"/>
                    </a:ext>
                  </a:extLst>
                </a:gridCol>
                <a:gridCol w="621511">
                  <a:extLst>
                    <a:ext uri="{9D8B030D-6E8A-4147-A177-3AD203B41FA5}">
                      <a16:colId xmlns:a16="http://schemas.microsoft.com/office/drawing/2014/main" val="310395072"/>
                    </a:ext>
                  </a:extLst>
                </a:gridCol>
                <a:gridCol w="621511">
                  <a:extLst>
                    <a:ext uri="{9D8B030D-6E8A-4147-A177-3AD203B41FA5}">
                      <a16:colId xmlns:a16="http://schemas.microsoft.com/office/drawing/2014/main" val="3260695282"/>
                    </a:ext>
                  </a:extLst>
                </a:gridCol>
                <a:gridCol w="621511">
                  <a:extLst>
                    <a:ext uri="{9D8B030D-6E8A-4147-A177-3AD203B41FA5}">
                      <a16:colId xmlns:a16="http://schemas.microsoft.com/office/drawing/2014/main" val="1819053712"/>
                    </a:ext>
                  </a:extLst>
                </a:gridCol>
                <a:gridCol w="621511">
                  <a:extLst>
                    <a:ext uri="{9D8B030D-6E8A-4147-A177-3AD203B41FA5}">
                      <a16:colId xmlns:a16="http://schemas.microsoft.com/office/drawing/2014/main" val="639641908"/>
                    </a:ext>
                  </a:extLst>
                </a:gridCol>
                <a:gridCol w="621511">
                  <a:extLst>
                    <a:ext uri="{9D8B030D-6E8A-4147-A177-3AD203B41FA5}">
                      <a16:colId xmlns:a16="http://schemas.microsoft.com/office/drawing/2014/main" val="3972879755"/>
                    </a:ext>
                  </a:extLst>
                </a:gridCol>
                <a:gridCol w="621511">
                  <a:extLst>
                    <a:ext uri="{9D8B030D-6E8A-4147-A177-3AD203B41FA5}">
                      <a16:colId xmlns:a16="http://schemas.microsoft.com/office/drawing/2014/main" val="3537530948"/>
                    </a:ext>
                  </a:extLst>
                </a:gridCol>
                <a:gridCol w="621511">
                  <a:extLst>
                    <a:ext uri="{9D8B030D-6E8A-4147-A177-3AD203B41FA5}">
                      <a16:colId xmlns:a16="http://schemas.microsoft.com/office/drawing/2014/main" val="3746584589"/>
                    </a:ext>
                  </a:extLst>
                </a:gridCol>
                <a:gridCol w="621511">
                  <a:extLst>
                    <a:ext uri="{9D8B030D-6E8A-4147-A177-3AD203B41FA5}">
                      <a16:colId xmlns:a16="http://schemas.microsoft.com/office/drawing/2014/main" val="2480078238"/>
                    </a:ext>
                  </a:extLst>
                </a:gridCol>
                <a:gridCol w="621511">
                  <a:extLst>
                    <a:ext uri="{9D8B030D-6E8A-4147-A177-3AD203B41FA5}">
                      <a16:colId xmlns:a16="http://schemas.microsoft.com/office/drawing/2014/main" val="46148236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8360476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88952983"/>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81450437"/>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40831272"/>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42441755"/>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2549059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3567390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16833010"/>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93777529"/>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362211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Walmart Express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5986925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43061428"/>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72809549"/>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0520929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21511">
                  <a:extLst>
                    <a:ext uri="{9D8B030D-6E8A-4147-A177-3AD203B41FA5}">
                      <a16:colId xmlns:a16="http://schemas.microsoft.com/office/drawing/2014/main" val="1249427694"/>
                    </a:ext>
                  </a:extLst>
                </a:gridCol>
                <a:gridCol w="621511">
                  <a:extLst>
                    <a:ext uri="{9D8B030D-6E8A-4147-A177-3AD203B41FA5}">
                      <a16:colId xmlns:a16="http://schemas.microsoft.com/office/drawing/2014/main" val="2218987241"/>
                    </a:ext>
                  </a:extLst>
                </a:gridCol>
                <a:gridCol w="621511">
                  <a:extLst>
                    <a:ext uri="{9D8B030D-6E8A-4147-A177-3AD203B41FA5}">
                      <a16:colId xmlns:a16="http://schemas.microsoft.com/office/drawing/2014/main" val="3054438620"/>
                    </a:ext>
                  </a:extLst>
                </a:gridCol>
                <a:gridCol w="621511">
                  <a:extLst>
                    <a:ext uri="{9D8B030D-6E8A-4147-A177-3AD203B41FA5}">
                      <a16:colId xmlns:a16="http://schemas.microsoft.com/office/drawing/2014/main" val="310395072"/>
                    </a:ext>
                  </a:extLst>
                </a:gridCol>
                <a:gridCol w="621511">
                  <a:extLst>
                    <a:ext uri="{9D8B030D-6E8A-4147-A177-3AD203B41FA5}">
                      <a16:colId xmlns:a16="http://schemas.microsoft.com/office/drawing/2014/main" val="3260695282"/>
                    </a:ext>
                  </a:extLst>
                </a:gridCol>
                <a:gridCol w="621511">
                  <a:extLst>
                    <a:ext uri="{9D8B030D-6E8A-4147-A177-3AD203B41FA5}">
                      <a16:colId xmlns:a16="http://schemas.microsoft.com/office/drawing/2014/main" val="1819053712"/>
                    </a:ext>
                  </a:extLst>
                </a:gridCol>
                <a:gridCol w="621511">
                  <a:extLst>
                    <a:ext uri="{9D8B030D-6E8A-4147-A177-3AD203B41FA5}">
                      <a16:colId xmlns:a16="http://schemas.microsoft.com/office/drawing/2014/main" val="639641908"/>
                    </a:ext>
                  </a:extLst>
                </a:gridCol>
                <a:gridCol w="621511">
                  <a:extLst>
                    <a:ext uri="{9D8B030D-6E8A-4147-A177-3AD203B41FA5}">
                      <a16:colId xmlns:a16="http://schemas.microsoft.com/office/drawing/2014/main" val="3972879755"/>
                    </a:ext>
                  </a:extLst>
                </a:gridCol>
                <a:gridCol w="621511">
                  <a:extLst>
                    <a:ext uri="{9D8B030D-6E8A-4147-A177-3AD203B41FA5}">
                      <a16:colId xmlns:a16="http://schemas.microsoft.com/office/drawing/2014/main" val="3537530948"/>
                    </a:ext>
                  </a:extLst>
                </a:gridCol>
                <a:gridCol w="621511">
                  <a:extLst>
                    <a:ext uri="{9D8B030D-6E8A-4147-A177-3AD203B41FA5}">
                      <a16:colId xmlns:a16="http://schemas.microsoft.com/office/drawing/2014/main" val="3746584589"/>
                    </a:ext>
                  </a:extLst>
                </a:gridCol>
                <a:gridCol w="621511">
                  <a:extLst>
                    <a:ext uri="{9D8B030D-6E8A-4147-A177-3AD203B41FA5}">
                      <a16:colId xmlns:a16="http://schemas.microsoft.com/office/drawing/2014/main" val="2480078238"/>
                    </a:ext>
                  </a:extLst>
                </a:gridCol>
                <a:gridCol w="621511">
                  <a:extLst>
                    <a:ext uri="{9D8B030D-6E8A-4147-A177-3AD203B41FA5}">
                      <a16:colId xmlns:a16="http://schemas.microsoft.com/office/drawing/2014/main" val="46148236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11403081"/>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2580773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92214739"/>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55994722"/>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43865469"/>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9655945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25703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Mi Bodega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47624194"/>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04449715"/>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14691992"/>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29390201"/>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40449000"/>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85710671"/>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82213135"/>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57166112"/>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03759153"/>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86604891"/>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90054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Mi Bodega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85369628"/>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57406497"/>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49062596"/>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3690533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6588668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41475653"/>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0674268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92314874"/>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4940541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55021608"/>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56003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Mi Bodega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95509827"/>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65718150"/>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29910737"/>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Aceite 30 200Ml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Fluido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Gel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Liquido 30 - 49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Locion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Aceite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14737819"/>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Aceite 30 200Ml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Fluido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Gel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Liquido 30 - 49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Locion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Aceite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Liquido 50 100Ml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00994399"/>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National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1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La Roche-Posay</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La Roche-Posay</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La Roche-Posay</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La Roche-Posay</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La Roche-Posay</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Aceite 30 200Ml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Fluido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Gel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Liquido 30 - 49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Locion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Aceite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Liquido 50 100Ml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Stick 50 10Ml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Fluido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Gel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356121"/>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2">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Kids Cosmetics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Gel 50+ 150Ml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Kids Cosmetics Crema 50 165Ml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Kids Derma Crema 50+ 125Ml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165ML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79320595"/>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73489242"/>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23305181"/>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09740453"/>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257926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Walmart Supercenter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65625850"/>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44806985"/>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5009699"/>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86652464"/>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68809288"/>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33455189"/>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8586718"/>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5697718"/>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00681183"/>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72599050"/>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16467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Walmart Supercenter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66133">
                  <a:extLst>
                    <a:ext uri="{9D8B030D-6E8A-4147-A177-3AD203B41FA5}">
                      <a16:colId xmlns:a16="http://schemas.microsoft.com/office/drawing/2014/main" val="1249427694"/>
                    </a:ext>
                  </a:extLst>
                </a:gridCol>
                <a:gridCol w="466133">
                  <a:extLst>
                    <a:ext uri="{9D8B030D-6E8A-4147-A177-3AD203B41FA5}">
                      <a16:colId xmlns:a16="http://schemas.microsoft.com/office/drawing/2014/main" val="2218987241"/>
                    </a:ext>
                  </a:extLst>
                </a:gridCol>
                <a:gridCol w="466133">
                  <a:extLst>
                    <a:ext uri="{9D8B030D-6E8A-4147-A177-3AD203B41FA5}">
                      <a16:colId xmlns:a16="http://schemas.microsoft.com/office/drawing/2014/main" val="3054438620"/>
                    </a:ext>
                  </a:extLst>
                </a:gridCol>
                <a:gridCol w="466133">
                  <a:extLst>
                    <a:ext uri="{9D8B030D-6E8A-4147-A177-3AD203B41FA5}">
                      <a16:colId xmlns:a16="http://schemas.microsoft.com/office/drawing/2014/main" val="310395072"/>
                    </a:ext>
                  </a:extLst>
                </a:gridCol>
                <a:gridCol w="466133">
                  <a:extLst>
                    <a:ext uri="{9D8B030D-6E8A-4147-A177-3AD203B41FA5}">
                      <a16:colId xmlns:a16="http://schemas.microsoft.com/office/drawing/2014/main" val="3260695282"/>
                    </a:ext>
                  </a:extLst>
                </a:gridCol>
                <a:gridCol w="466133">
                  <a:extLst>
                    <a:ext uri="{9D8B030D-6E8A-4147-A177-3AD203B41FA5}">
                      <a16:colId xmlns:a16="http://schemas.microsoft.com/office/drawing/2014/main" val="1819053712"/>
                    </a:ext>
                  </a:extLst>
                </a:gridCol>
                <a:gridCol w="466133">
                  <a:extLst>
                    <a:ext uri="{9D8B030D-6E8A-4147-A177-3AD203B41FA5}">
                      <a16:colId xmlns:a16="http://schemas.microsoft.com/office/drawing/2014/main" val="639641908"/>
                    </a:ext>
                  </a:extLst>
                </a:gridCol>
                <a:gridCol w="466133">
                  <a:extLst>
                    <a:ext uri="{9D8B030D-6E8A-4147-A177-3AD203B41FA5}">
                      <a16:colId xmlns:a16="http://schemas.microsoft.com/office/drawing/2014/main" val="3972879755"/>
                    </a:ext>
                  </a:extLst>
                </a:gridCol>
                <a:gridCol w="466133">
                  <a:extLst>
                    <a:ext uri="{9D8B030D-6E8A-4147-A177-3AD203B41FA5}">
                      <a16:colId xmlns:a16="http://schemas.microsoft.com/office/drawing/2014/main" val="3537530948"/>
                    </a:ext>
                  </a:extLst>
                </a:gridCol>
                <a:gridCol w="466133">
                  <a:extLst>
                    <a:ext uri="{9D8B030D-6E8A-4147-A177-3AD203B41FA5}">
                      <a16:colId xmlns:a16="http://schemas.microsoft.com/office/drawing/2014/main" val="3746584589"/>
                    </a:ext>
                  </a:extLst>
                </a:gridCol>
                <a:gridCol w="466133">
                  <a:extLst>
                    <a:ext uri="{9D8B030D-6E8A-4147-A177-3AD203B41FA5}">
                      <a16:colId xmlns:a16="http://schemas.microsoft.com/office/drawing/2014/main" val="2480078238"/>
                    </a:ext>
                  </a:extLst>
                </a:gridCol>
                <a:gridCol w="466133">
                  <a:extLst>
                    <a:ext uri="{9D8B030D-6E8A-4147-A177-3AD203B41FA5}">
                      <a16:colId xmlns:a16="http://schemas.microsoft.com/office/drawing/2014/main" val="461482366"/>
                    </a:ext>
                  </a:extLst>
                </a:gridCol>
                <a:gridCol w="466133">
                  <a:extLst>
                    <a:ext uri="{9D8B030D-6E8A-4147-A177-3AD203B41FA5}">
                      <a16:colId xmlns:a16="http://schemas.microsoft.com/office/drawing/2014/main" val="3000128965"/>
                    </a:ext>
                  </a:extLst>
                </a:gridCol>
                <a:gridCol w="466133">
                  <a:extLst>
                    <a:ext uri="{9D8B030D-6E8A-4147-A177-3AD203B41FA5}">
                      <a16:colId xmlns:a16="http://schemas.microsoft.com/office/drawing/2014/main" val="2230636300"/>
                    </a:ext>
                  </a:extLst>
                </a:gridCol>
                <a:gridCol w="466133">
                  <a:extLst>
                    <a:ext uri="{9D8B030D-6E8A-4147-A177-3AD203B41FA5}">
                      <a16:colId xmlns:a16="http://schemas.microsoft.com/office/drawing/2014/main" val="1384103314"/>
                    </a:ext>
                  </a:extLst>
                </a:gridCol>
                <a:gridCol w="466133">
                  <a:extLst>
                    <a:ext uri="{9D8B030D-6E8A-4147-A177-3AD203B41FA5}">
                      <a16:colId xmlns:a16="http://schemas.microsoft.com/office/drawing/2014/main" val="13387079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6">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85268332"/>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04195276"/>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93200791"/>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97267564"/>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065448">
                  <a:extLst>
                    <a:ext uri="{9D8B030D-6E8A-4147-A177-3AD203B41FA5}">
                      <a16:colId xmlns:a16="http://schemas.microsoft.com/office/drawing/2014/main" val="1249427694"/>
                    </a:ext>
                  </a:extLst>
                </a:gridCol>
                <a:gridCol w="1065448">
                  <a:extLst>
                    <a:ext uri="{9D8B030D-6E8A-4147-A177-3AD203B41FA5}">
                      <a16:colId xmlns:a16="http://schemas.microsoft.com/office/drawing/2014/main" val="2218987241"/>
                    </a:ext>
                  </a:extLst>
                </a:gridCol>
                <a:gridCol w="1065448">
                  <a:extLst>
                    <a:ext uri="{9D8B030D-6E8A-4147-A177-3AD203B41FA5}">
                      <a16:colId xmlns:a16="http://schemas.microsoft.com/office/drawing/2014/main" val="3054438620"/>
                    </a:ext>
                  </a:extLst>
                </a:gridCol>
                <a:gridCol w="1065448">
                  <a:extLst>
                    <a:ext uri="{9D8B030D-6E8A-4147-A177-3AD203B41FA5}">
                      <a16:colId xmlns:a16="http://schemas.microsoft.com/office/drawing/2014/main" val="310395072"/>
                    </a:ext>
                  </a:extLst>
                </a:gridCol>
                <a:gridCol w="1065448">
                  <a:extLst>
                    <a:ext uri="{9D8B030D-6E8A-4147-A177-3AD203B41FA5}">
                      <a16:colId xmlns:a16="http://schemas.microsoft.com/office/drawing/2014/main" val="3260695282"/>
                    </a:ext>
                  </a:extLst>
                </a:gridCol>
                <a:gridCol w="1065448">
                  <a:extLst>
                    <a:ext uri="{9D8B030D-6E8A-4147-A177-3AD203B41FA5}">
                      <a16:colId xmlns:a16="http://schemas.microsoft.com/office/drawing/2014/main" val="1819053712"/>
                    </a:ext>
                  </a:extLst>
                </a:gridCol>
                <a:gridCol w="1065448">
                  <a:extLst>
                    <a:ext uri="{9D8B030D-6E8A-4147-A177-3AD203B41FA5}">
                      <a16:colId xmlns:a16="http://schemas.microsoft.com/office/drawing/2014/main" val="63964190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7">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31880964"/>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89909125"/>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95464581"/>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61284568"/>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36173446"/>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52427240"/>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99094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National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After Sun Adults Cosmetics Crema 0 - 5 200Ml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00546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Walmart Supercenter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15823567"/>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46325721"/>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2362551"/>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20876718"/>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46440256"/>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9793158"/>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18631943"/>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41332699"/>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98146105"/>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86912767"/>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673706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Walmart Supercenter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44250550"/>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63863995"/>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Origin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36220685"/>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8460809"/>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065448">
                  <a:extLst>
                    <a:ext uri="{9D8B030D-6E8A-4147-A177-3AD203B41FA5}">
                      <a16:colId xmlns:a16="http://schemas.microsoft.com/office/drawing/2014/main" val="1249427694"/>
                    </a:ext>
                  </a:extLst>
                </a:gridCol>
                <a:gridCol w="1065448">
                  <a:extLst>
                    <a:ext uri="{9D8B030D-6E8A-4147-A177-3AD203B41FA5}">
                      <a16:colId xmlns:a16="http://schemas.microsoft.com/office/drawing/2014/main" val="2218987241"/>
                    </a:ext>
                  </a:extLst>
                </a:gridCol>
                <a:gridCol w="1065448">
                  <a:extLst>
                    <a:ext uri="{9D8B030D-6E8A-4147-A177-3AD203B41FA5}">
                      <a16:colId xmlns:a16="http://schemas.microsoft.com/office/drawing/2014/main" val="3054438620"/>
                    </a:ext>
                  </a:extLst>
                </a:gridCol>
                <a:gridCol w="1065448">
                  <a:extLst>
                    <a:ext uri="{9D8B030D-6E8A-4147-A177-3AD203B41FA5}">
                      <a16:colId xmlns:a16="http://schemas.microsoft.com/office/drawing/2014/main" val="310395072"/>
                    </a:ext>
                  </a:extLst>
                </a:gridCol>
                <a:gridCol w="1065448">
                  <a:extLst>
                    <a:ext uri="{9D8B030D-6E8A-4147-A177-3AD203B41FA5}">
                      <a16:colId xmlns:a16="http://schemas.microsoft.com/office/drawing/2014/main" val="3260695282"/>
                    </a:ext>
                  </a:extLst>
                </a:gridCol>
                <a:gridCol w="1065448">
                  <a:extLst>
                    <a:ext uri="{9D8B030D-6E8A-4147-A177-3AD203B41FA5}">
                      <a16:colId xmlns:a16="http://schemas.microsoft.com/office/drawing/2014/main" val="1819053712"/>
                    </a:ext>
                  </a:extLst>
                </a:gridCol>
                <a:gridCol w="1065448">
                  <a:extLst>
                    <a:ext uri="{9D8B030D-6E8A-4147-A177-3AD203B41FA5}">
                      <a16:colId xmlns:a16="http://schemas.microsoft.com/office/drawing/2014/main" val="63964190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7">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54879146"/>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90160947"/>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14374761"/>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46865634"/>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25074410"/>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9052986"/>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All Others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985666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Walmart Supercenter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66133">
                  <a:extLst>
                    <a:ext uri="{9D8B030D-6E8A-4147-A177-3AD203B41FA5}">
                      <a16:colId xmlns:a16="http://schemas.microsoft.com/office/drawing/2014/main" val="1249427694"/>
                    </a:ext>
                  </a:extLst>
                </a:gridCol>
                <a:gridCol w="466133">
                  <a:extLst>
                    <a:ext uri="{9D8B030D-6E8A-4147-A177-3AD203B41FA5}">
                      <a16:colId xmlns:a16="http://schemas.microsoft.com/office/drawing/2014/main" val="2218987241"/>
                    </a:ext>
                  </a:extLst>
                </a:gridCol>
                <a:gridCol w="466133">
                  <a:extLst>
                    <a:ext uri="{9D8B030D-6E8A-4147-A177-3AD203B41FA5}">
                      <a16:colId xmlns:a16="http://schemas.microsoft.com/office/drawing/2014/main" val="3054438620"/>
                    </a:ext>
                  </a:extLst>
                </a:gridCol>
                <a:gridCol w="466133">
                  <a:extLst>
                    <a:ext uri="{9D8B030D-6E8A-4147-A177-3AD203B41FA5}">
                      <a16:colId xmlns:a16="http://schemas.microsoft.com/office/drawing/2014/main" val="310395072"/>
                    </a:ext>
                  </a:extLst>
                </a:gridCol>
                <a:gridCol w="466133">
                  <a:extLst>
                    <a:ext uri="{9D8B030D-6E8A-4147-A177-3AD203B41FA5}">
                      <a16:colId xmlns:a16="http://schemas.microsoft.com/office/drawing/2014/main" val="3260695282"/>
                    </a:ext>
                  </a:extLst>
                </a:gridCol>
                <a:gridCol w="466133">
                  <a:extLst>
                    <a:ext uri="{9D8B030D-6E8A-4147-A177-3AD203B41FA5}">
                      <a16:colId xmlns:a16="http://schemas.microsoft.com/office/drawing/2014/main" val="1819053712"/>
                    </a:ext>
                  </a:extLst>
                </a:gridCol>
                <a:gridCol w="466133">
                  <a:extLst>
                    <a:ext uri="{9D8B030D-6E8A-4147-A177-3AD203B41FA5}">
                      <a16:colId xmlns:a16="http://schemas.microsoft.com/office/drawing/2014/main" val="639641908"/>
                    </a:ext>
                  </a:extLst>
                </a:gridCol>
                <a:gridCol w="466133">
                  <a:extLst>
                    <a:ext uri="{9D8B030D-6E8A-4147-A177-3AD203B41FA5}">
                      <a16:colId xmlns:a16="http://schemas.microsoft.com/office/drawing/2014/main" val="3972879755"/>
                    </a:ext>
                  </a:extLst>
                </a:gridCol>
                <a:gridCol w="466133">
                  <a:extLst>
                    <a:ext uri="{9D8B030D-6E8A-4147-A177-3AD203B41FA5}">
                      <a16:colId xmlns:a16="http://schemas.microsoft.com/office/drawing/2014/main" val="3537530948"/>
                    </a:ext>
                  </a:extLst>
                </a:gridCol>
                <a:gridCol w="466133">
                  <a:extLst>
                    <a:ext uri="{9D8B030D-6E8A-4147-A177-3AD203B41FA5}">
                      <a16:colId xmlns:a16="http://schemas.microsoft.com/office/drawing/2014/main" val="3746584589"/>
                    </a:ext>
                  </a:extLst>
                </a:gridCol>
                <a:gridCol w="466133">
                  <a:extLst>
                    <a:ext uri="{9D8B030D-6E8A-4147-A177-3AD203B41FA5}">
                      <a16:colId xmlns:a16="http://schemas.microsoft.com/office/drawing/2014/main" val="2480078238"/>
                    </a:ext>
                  </a:extLst>
                </a:gridCol>
                <a:gridCol w="466133">
                  <a:extLst>
                    <a:ext uri="{9D8B030D-6E8A-4147-A177-3AD203B41FA5}">
                      <a16:colId xmlns:a16="http://schemas.microsoft.com/office/drawing/2014/main" val="461482366"/>
                    </a:ext>
                  </a:extLst>
                </a:gridCol>
                <a:gridCol w="466133">
                  <a:extLst>
                    <a:ext uri="{9D8B030D-6E8A-4147-A177-3AD203B41FA5}">
                      <a16:colId xmlns:a16="http://schemas.microsoft.com/office/drawing/2014/main" val="3000128965"/>
                    </a:ext>
                  </a:extLst>
                </a:gridCol>
                <a:gridCol w="466133">
                  <a:extLst>
                    <a:ext uri="{9D8B030D-6E8A-4147-A177-3AD203B41FA5}">
                      <a16:colId xmlns:a16="http://schemas.microsoft.com/office/drawing/2014/main" val="2230636300"/>
                    </a:ext>
                  </a:extLst>
                </a:gridCol>
                <a:gridCol w="466133">
                  <a:extLst>
                    <a:ext uri="{9D8B030D-6E8A-4147-A177-3AD203B41FA5}">
                      <a16:colId xmlns:a16="http://schemas.microsoft.com/office/drawing/2014/main" val="1384103314"/>
                    </a:ext>
                  </a:extLst>
                </a:gridCol>
                <a:gridCol w="466133">
                  <a:extLst>
                    <a:ext uri="{9D8B030D-6E8A-4147-A177-3AD203B41FA5}">
                      <a16:colId xmlns:a16="http://schemas.microsoft.com/office/drawing/2014/main" val="13387079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6">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22631439"/>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50540914"/>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82472370"/>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6397813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53869353"/>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28044396"/>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01149031"/>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02685391"/>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24138907"/>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87053959"/>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927735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Walmart Supercenter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24865959"/>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98840322"/>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64347335"/>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08543501"/>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065448">
                  <a:extLst>
                    <a:ext uri="{9D8B030D-6E8A-4147-A177-3AD203B41FA5}">
                      <a16:colId xmlns:a16="http://schemas.microsoft.com/office/drawing/2014/main" val="1249427694"/>
                    </a:ext>
                  </a:extLst>
                </a:gridCol>
                <a:gridCol w="1065448">
                  <a:extLst>
                    <a:ext uri="{9D8B030D-6E8A-4147-A177-3AD203B41FA5}">
                      <a16:colId xmlns:a16="http://schemas.microsoft.com/office/drawing/2014/main" val="2218987241"/>
                    </a:ext>
                  </a:extLst>
                </a:gridCol>
                <a:gridCol w="1065448">
                  <a:extLst>
                    <a:ext uri="{9D8B030D-6E8A-4147-A177-3AD203B41FA5}">
                      <a16:colId xmlns:a16="http://schemas.microsoft.com/office/drawing/2014/main" val="3054438620"/>
                    </a:ext>
                  </a:extLst>
                </a:gridCol>
                <a:gridCol w="1065448">
                  <a:extLst>
                    <a:ext uri="{9D8B030D-6E8A-4147-A177-3AD203B41FA5}">
                      <a16:colId xmlns:a16="http://schemas.microsoft.com/office/drawing/2014/main" val="310395072"/>
                    </a:ext>
                  </a:extLst>
                </a:gridCol>
                <a:gridCol w="1065448">
                  <a:extLst>
                    <a:ext uri="{9D8B030D-6E8A-4147-A177-3AD203B41FA5}">
                      <a16:colId xmlns:a16="http://schemas.microsoft.com/office/drawing/2014/main" val="3260695282"/>
                    </a:ext>
                  </a:extLst>
                </a:gridCol>
                <a:gridCol w="1065448">
                  <a:extLst>
                    <a:ext uri="{9D8B030D-6E8A-4147-A177-3AD203B41FA5}">
                      <a16:colId xmlns:a16="http://schemas.microsoft.com/office/drawing/2014/main" val="1819053712"/>
                    </a:ext>
                  </a:extLst>
                </a:gridCol>
                <a:gridCol w="1065448">
                  <a:extLst>
                    <a:ext uri="{9D8B030D-6E8A-4147-A177-3AD203B41FA5}">
                      <a16:colId xmlns:a16="http://schemas.microsoft.com/office/drawing/2014/main" val="63964190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7">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38126061"/>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78190698"/>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02848139"/>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56864358"/>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8526074"/>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41126380"/>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Destination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864653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Walmart Supercenter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89928094"/>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35257399"/>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60143400"/>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44161307"/>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All Others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80910058"/>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Adults Cosmetics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Adults Cosmetics Crema 50+ 85Ml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Kids Cosmetics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Fluido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Gel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30 - 49 200Ml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85ML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28433843"/>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Adults Cosmetics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Adults Cosmetics Crema 50+ 85Ml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Kids Cosmetics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Fluido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Gel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30 - 49 200Ml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85ML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34921306"/>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National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13">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Adults Cosmetics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Adults Cosmetics Crema 50+ 85Ml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Kids Cosmetics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Fluido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Gel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30 - 49 200Ml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50+ 125Ml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Gel 50+ 150Ml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85ML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01420582"/>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Adults Sport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39094890"/>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Caribbean Beach</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Total Care De Mexico Caribbean Beach Sunscreen Adults Sport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26929731"/>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58147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Walmart Supercenter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66133">
                  <a:extLst>
                    <a:ext uri="{9D8B030D-6E8A-4147-A177-3AD203B41FA5}">
                      <a16:colId xmlns:a16="http://schemas.microsoft.com/office/drawing/2014/main" val="1249427694"/>
                    </a:ext>
                  </a:extLst>
                </a:gridCol>
                <a:gridCol w="466133">
                  <a:extLst>
                    <a:ext uri="{9D8B030D-6E8A-4147-A177-3AD203B41FA5}">
                      <a16:colId xmlns:a16="http://schemas.microsoft.com/office/drawing/2014/main" val="2218987241"/>
                    </a:ext>
                  </a:extLst>
                </a:gridCol>
                <a:gridCol w="466133">
                  <a:extLst>
                    <a:ext uri="{9D8B030D-6E8A-4147-A177-3AD203B41FA5}">
                      <a16:colId xmlns:a16="http://schemas.microsoft.com/office/drawing/2014/main" val="3054438620"/>
                    </a:ext>
                  </a:extLst>
                </a:gridCol>
                <a:gridCol w="466133">
                  <a:extLst>
                    <a:ext uri="{9D8B030D-6E8A-4147-A177-3AD203B41FA5}">
                      <a16:colId xmlns:a16="http://schemas.microsoft.com/office/drawing/2014/main" val="310395072"/>
                    </a:ext>
                  </a:extLst>
                </a:gridCol>
                <a:gridCol w="466133">
                  <a:extLst>
                    <a:ext uri="{9D8B030D-6E8A-4147-A177-3AD203B41FA5}">
                      <a16:colId xmlns:a16="http://schemas.microsoft.com/office/drawing/2014/main" val="3260695282"/>
                    </a:ext>
                  </a:extLst>
                </a:gridCol>
                <a:gridCol w="466133">
                  <a:extLst>
                    <a:ext uri="{9D8B030D-6E8A-4147-A177-3AD203B41FA5}">
                      <a16:colId xmlns:a16="http://schemas.microsoft.com/office/drawing/2014/main" val="1819053712"/>
                    </a:ext>
                  </a:extLst>
                </a:gridCol>
                <a:gridCol w="466133">
                  <a:extLst>
                    <a:ext uri="{9D8B030D-6E8A-4147-A177-3AD203B41FA5}">
                      <a16:colId xmlns:a16="http://schemas.microsoft.com/office/drawing/2014/main" val="639641908"/>
                    </a:ext>
                  </a:extLst>
                </a:gridCol>
                <a:gridCol w="466133">
                  <a:extLst>
                    <a:ext uri="{9D8B030D-6E8A-4147-A177-3AD203B41FA5}">
                      <a16:colId xmlns:a16="http://schemas.microsoft.com/office/drawing/2014/main" val="3972879755"/>
                    </a:ext>
                  </a:extLst>
                </a:gridCol>
                <a:gridCol w="466133">
                  <a:extLst>
                    <a:ext uri="{9D8B030D-6E8A-4147-A177-3AD203B41FA5}">
                      <a16:colId xmlns:a16="http://schemas.microsoft.com/office/drawing/2014/main" val="3537530948"/>
                    </a:ext>
                  </a:extLst>
                </a:gridCol>
                <a:gridCol w="466133">
                  <a:extLst>
                    <a:ext uri="{9D8B030D-6E8A-4147-A177-3AD203B41FA5}">
                      <a16:colId xmlns:a16="http://schemas.microsoft.com/office/drawing/2014/main" val="3746584589"/>
                    </a:ext>
                  </a:extLst>
                </a:gridCol>
                <a:gridCol w="466133">
                  <a:extLst>
                    <a:ext uri="{9D8B030D-6E8A-4147-A177-3AD203B41FA5}">
                      <a16:colId xmlns:a16="http://schemas.microsoft.com/office/drawing/2014/main" val="2480078238"/>
                    </a:ext>
                  </a:extLst>
                </a:gridCol>
                <a:gridCol w="466133">
                  <a:extLst>
                    <a:ext uri="{9D8B030D-6E8A-4147-A177-3AD203B41FA5}">
                      <a16:colId xmlns:a16="http://schemas.microsoft.com/office/drawing/2014/main" val="461482366"/>
                    </a:ext>
                  </a:extLst>
                </a:gridCol>
                <a:gridCol w="466133">
                  <a:extLst>
                    <a:ext uri="{9D8B030D-6E8A-4147-A177-3AD203B41FA5}">
                      <a16:colId xmlns:a16="http://schemas.microsoft.com/office/drawing/2014/main" val="3000128965"/>
                    </a:ext>
                  </a:extLst>
                </a:gridCol>
                <a:gridCol w="466133">
                  <a:extLst>
                    <a:ext uri="{9D8B030D-6E8A-4147-A177-3AD203B41FA5}">
                      <a16:colId xmlns:a16="http://schemas.microsoft.com/office/drawing/2014/main" val="2230636300"/>
                    </a:ext>
                  </a:extLst>
                </a:gridCol>
                <a:gridCol w="466133">
                  <a:extLst>
                    <a:ext uri="{9D8B030D-6E8A-4147-A177-3AD203B41FA5}">
                      <a16:colId xmlns:a16="http://schemas.microsoft.com/office/drawing/2014/main" val="1384103314"/>
                    </a:ext>
                  </a:extLst>
                </a:gridCol>
                <a:gridCol w="466133">
                  <a:extLst>
                    <a:ext uri="{9D8B030D-6E8A-4147-A177-3AD203B41FA5}">
                      <a16:colId xmlns:a16="http://schemas.microsoft.com/office/drawing/2014/main" val="13387079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6">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83554677"/>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59123059"/>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51201527"/>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9280114"/>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07695879"/>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17217283"/>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51238999"/>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30152728"/>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09436906"/>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56801088"/>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896465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Walmart Supercenter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52508232"/>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21520678"/>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60877939"/>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11397164"/>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12720358"/>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03459800"/>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08404313"/>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30589843"/>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68445361"/>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23147857"/>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5894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Walmart Express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787332"/>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77969465"/>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148333854"/>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78474152"/>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28481981"/>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95123565"/>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82167230"/>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89326804"/>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72451019"/>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21596728"/>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747479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Walmart Express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32724">
                  <a:extLst>
                    <a:ext uri="{9D8B030D-6E8A-4147-A177-3AD203B41FA5}">
                      <a16:colId xmlns:a16="http://schemas.microsoft.com/office/drawing/2014/main" val="1249427694"/>
                    </a:ext>
                  </a:extLst>
                </a:gridCol>
                <a:gridCol w="532724">
                  <a:extLst>
                    <a:ext uri="{9D8B030D-6E8A-4147-A177-3AD203B41FA5}">
                      <a16:colId xmlns:a16="http://schemas.microsoft.com/office/drawing/2014/main" val="2218987241"/>
                    </a:ext>
                  </a:extLst>
                </a:gridCol>
                <a:gridCol w="532724">
                  <a:extLst>
                    <a:ext uri="{9D8B030D-6E8A-4147-A177-3AD203B41FA5}">
                      <a16:colId xmlns:a16="http://schemas.microsoft.com/office/drawing/2014/main" val="3054438620"/>
                    </a:ext>
                  </a:extLst>
                </a:gridCol>
                <a:gridCol w="532724">
                  <a:extLst>
                    <a:ext uri="{9D8B030D-6E8A-4147-A177-3AD203B41FA5}">
                      <a16:colId xmlns:a16="http://schemas.microsoft.com/office/drawing/2014/main" val="310395072"/>
                    </a:ext>
                  </a:extLst>
                </a:gridCol>
                <a:gridCol w="532724">
                  <a:extLst>
                    <a:ext uri="{9D8B030D-6E8A-4147-A177-3AD203B41FA5}">
                      <a16:colId xmlns:a16="http://schemas.microsoft.com/office/drawing/2014/main" val="3260695282"/>
                    </a:ext>
                  </a:extLst>
                </a:gridCol>
                <a:gridCol w="532724">
                  <a:extLst>
                    <a:ext uri="{9D8B030D-6E8A-4147-A177-3AD203B41FA5}">
                      <a16:colId xmlns:a16="http://schemas.microsoft.com/office/drawing/2014/main" val="1819053712"/>
                    </a:ext>
                  </a:extLst>
                </a:gridCol>
                <a:gridCol w="532724">
                  <a:extLst>
                    <a:ext uri="{9D8B030D-6E8A-4147-A177-3AD203B41FA5}">
                      <a16:colId xmlns:a16="http://schemas.microsoft.com/office/drawing/2014/main" val="639641908"/>
                    </a:ext>
                  </a:extLst>
                </a:gridCol>
                <a:gridCol w="532724">
                  <a:extLst>
                    <a:ext uri="{9D8B030D-6E8A-4147-A177-3AD203B41FA5}">
                      <a16:colId xmlns:a16="http://schemas.microsoft.com/office/drawing/2014/main" val="3972879755"/>
                    </a:ext>
                  </a:extLst>
                </a:gridCol>
                <a:gridCol w="532724">
                  <a:extLst>
                    <a:ext uri="{9D8B030D-6E8A-4147-A177-3AD203B41FA5}">
                      <a16:colId xmlns:a16="http://schemas.microsoft.com/office/drawing/2014/main" val="3537530948"/>
                    </a:ext>
                  </a:extLst>
                </a:gridCol>
                <a:gridCol w="532724">
                  <a:extLst>
                    <a:ext uri="{9D8B030D-6E8A-4147-A177-3AD203B41FA5}">
                      <a16:colId xmlns:a16="http://schemas.microsoft.com/office/drawing/2014/main" val="3746584589"/>
                    </a:ext>
                  </a:extLst>
                </a:gridCol>
                <a:gridCol w="532724">
                  <a:extLst>
                    <a:ext uri="{9D8B030D-6E8A-4147-A177-3AD203B41FA5}">
                      <a16:colId xmlns:a16="http://schemas.microsoft.com/office/drawing/2014/main" val="2480078238"/>
                    </a:ext>
                  </a:extLst>
                </a:gridCol>
                <a:gridCol w="532724">
                  <a:extLst>
                    <a:ext uri="{9D8B030D-6E8A-4147-A177-3AD203B41FA5}">
                      <a16:colId xmlns:a16="http://schemas.microsoft.com/office/drawing/2014/main" val="461482366"/>
                    </a:ext>
                  </a:extLst>
                </a:gridCol>
                <a:gridCol w="532724">
                  <a:extLst>
                    <a:ext uri="{9D8B030D-6E8A-4147-A177-3AD203B41FA5}">
                      <a16:colId xmlns:a16="http://schemas.microsoft.com/office/drawing/2014/main" val="3000128965"/>
                    </a:ext>
                  </a:extLst>
                </a:gridCol>
                <a:gridCol w="532724">
                  <a:extLst>
                    <a:ext uri="{9D8B030D-6E8A-4147-A177-3AD203B41FA5}">
                      <a16:colId xmlns:a16="http://schemas.microsoft.com/office/drawing/2014/main" val="223063630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61063438"/>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20228456"/>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36010196"/>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61654491"/>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86531162"/>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83829653"/>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15184003"/>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151440953"/>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00818266"/>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44203162"/>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25666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Walmart Express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72466105"/>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90707608"/>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04057930"/>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66767545"/>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70573636"/>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065448">
                  <a:extLst>
                    <a:ext uri="{9D8B030D-6E8A-4147-A177-3AD203B41FA5}">
                      <a16:colId xmlns:a16="http://schemas.microsoft.com/office/drawing/2014/main" val="1249427694"/>
                    </a:ext>
                  </a:extLst>
                </a:gridCol>
                <a:gridCol w="1065448">
                  <a:extLst>
                    <a:ext uri="{9D8B030D-6E8A-4147-A177-3AD203B41FA5}">
                      <a16:colId xmlns:a16="http://schemas.microsoft.com/office/drawing/2014/main" val="2218987241"/>
                    </a:ext>
                  </a:extLst>
                </a:gridCol>
                <a:gridCol w="1065448">
                  <a:extLst>
                    <a:ext uri="{9D8B030D-6E8A-4147-A177-3AD203B41FA5}">
                      <a16:colId xmlns:a16="http://schemas.microsoft.com/office/drawing/2014/main" val="3054438620"/>
                    </a:ext>
                  </a:extLst>
                </a:gridCol>
                <a:gridCol w="1065448">
                  <a:extLst>
                    <a:ext uri="{9D8B030D-6E8A-4147-A177-3AD203B41FA5}">
                      <a16:colId xmlns:a16="http://schemas.microsoft.com/office/drawing/2014/main" val="310395072"/>
                    </a:ext>
                  </a:extLst>
                </a:gridCol>
                <a:gridCol w="1065448">
                  <a:extLst>
                    <a:ext uri="{9D8B030D-6E8A-4147-A177-3AD203B41FA5}">
                      <a16:colId xmlns:a16="http://schemas.microsoft.com/office/drawing/2014/main" val="3260695282"/>
                    </a:ext>
                  </a:extLst>
                </a:gridCol>
                <a:gridCol w="1065448">
                  <a:extLst>
                    <a:ext uri="{9D8B030D-6E8A-4147-A177-3AD203B41FA5}">
                      <a16:colId xmlns:a16="http://schemas.microsoft.com/office/drawing/2014/main" val="1819053712"/>
                    </a:ext>
                  </a:extLst>
                </a:gridCol>
                <a:gridCol w="1065448">
                  <a:extLst>
                    <a:ext uri="{9D8B030D-6E8A-4147-A177-3AD203B41FA5}">
                      <a16:colId xmlns:a16="http://schemas.microsoft.com/office/drawing/2014/main" val="63964190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7">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78431733"/>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61506191"/>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69609625"/>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14771603"/>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01303606"/>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74829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Walmart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279487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Walmart Express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17706691"/>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75068100"/>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71290437"/>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80945956"/>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61001195"/>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84791459"/>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53964789"/>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82794333"/>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43900950"/>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45695220"/>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506506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Walmart Express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21511">
                  <a:extLst>
                    <a:ext uri="{9D8B030D-6E8A-4147-A177-3AD203B41FA5}">
                      <a16:colId xmlns:a16="http://schemas.microsoft.com/office/drawing/2014/main" val="1249427694"/>
                    </a:ext>
                  </a:extLst>
                </a:gridCol>
                <a:gridCol w="621511">
                  <a:extLst>
                    <a:ext uri="{9D8B030D-6E8A-4147-A177-3AD203B41FA5}">
                      <a16:colId xmlns:a16="http://schemas.microsoft.com/office/drawing/2014/main" val="2218987241"/>
                    </a:ext>
                  </a:extLst>
                </a:gridCol>
                <a:gridCol w="621511">
                  <a:extLst>
                    <a:ext uri="{9D8B030D-6E8A-4147-A177-3AD203B41FA5}">
                      <a16:colId xmlns:a16="http://schemas.microsoft.com/office/drawing/2014/main" val="3054438620"/>
                    </a:ext>
                  </a:extLst>
                </a:gridCol>
                <a:gridCol w="621511">
                  <a:extLst>
                    <a:ext uri="{9D8B030D-6E8A-4147-A177-3AD203B41FA5}">
                      <a16:colId xmlns:a16="http://schemas.microsoft.com/office/drawing/2014/main" val="310395072"/>
                    </a:ext>
                  </a:extLst>
                </a:gridCol>
                <a:gridCol w="621511">
                  <a:extLst>
                    <a:ext uri="{9D8B030D-6E8A-4147-A177-3AD203B41FA5}">
                      <a16:colId xmlns:a16="http://schemas.microsoft.com/office/drawing/2014/main" val="3260695282"/>
                    </a:ext>
                  </a:extLst>
                </a:gridCol>
                <a:gridCol w="621511">
                  <a:extLst>
                    <a:ext uri="{9D8B030D-6E8A-4147-A177-3AD203B41FA5}">
                      <a16:colId xmlns:a16="http://schemas.microsoft.com/office/drawing/2014/main" val="1819053712"/>
                    </a:ext>
                  </a:extLst>
                </a:gridCol>
                <a:gridCol w="621511">
                  <a:extLst>
                    <a:ext uri="{9D8B030D-6E8A-4147-A177-3AD203B41FA5}">
                      <a16:colId xmlns:a16="http://schemas.microsoft.com/office/drawing/2014/main" val="639641908"/>
                    </a:ext>
                  </a:extLst>
                </a:gridCol>
                <a:gridCol w="621511">
                  <a:extLst>
                    <a:ext uri="{9D8B030D-6E8A-4147-A177-3AD203B41FA5}">
                      <a16:colId xmlns:a16="http://schemas.microsoft.com/office/drawing/2014/main" val="3972879755"/>
                    </a:ext>
                  </a:extLst>
                </a:gridCol>
                <a:gridCol w="621511">
                  <a:extLst>
                    <a:ext uri="{9D8B030D-6E8A-4147-A177-3AD203B41FA5}">
                      <a16:colId xmlns:a16="http://schemas.microsoft.com/office/drawing/2014/main" val="3537530948"/>
                    </a:ext>
                  </a:extLst>
                </a:gridCol>
                <a:gridCol w="621511">
                  <a:extLst>
                    <a:ext uri="{9D8B030D-6E8A-4147-A177-3AD203B41FA5}">
                      <a16:colId xmlns:a16="http://schemas.microsoft.com/office/drawing/2014/main" val="3746584589"/>
                    </a:ext>
                  </a:extLst>
                </a:gridCol>
                <a:gridCol w="621511">
                  <a:extLst>
                    <a:ext uri="{9D8B030D-6E8A-4147-A177-3AD203B41FA5}">
                      <a16:colId xmlns:a16="http://schemas.microsoft.com/office/drawing/2014/main" val="2480078238"/>
                    </a:ext>
                  </a:extLst>
                </a:gridCol>
                <a:gridCol w="621511">
                  <a:extLst>
                    <a:ext uri="{9D8B030D-6E8A-4147-A177-3AD203B41FA5}">
                      <a16:colId xmlns:a16="http://schemas.microsoft.com/office/drawing/2014/main" val="46148236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94349288"/>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81620600"/>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18558139"/>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1524450"/>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68065397"/>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17419613"/>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83254743"/>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61954735"/>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15773987"/>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91024642"/>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131007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Walmart Express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10058804"/>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065448">
                  <a:extLst>
                    <a:ext uri="{9D8B030D-6E8A-4147-A177-3AD203B41FA5}">
                      <a16:colId xmlns:a16="http://schemas.microsoft.com/office/drawing/2014/main" val="1249427694"/>
                    </a:ext>
                  </a:extLst>
                </a:gridCol>
                <a:gridCol w="1065448">
                  <a:extLst>
                    <a:ext uri="{9D8B030D-6E8A-4147-A177-3AD203B41FA5}">
                      <a16:colId xmlns:a16="http://schemas.microsoft.com/office/drawing/2014/main" val="2218987241"/>
                    </a:ext>
                  </a:extLst>
                </a:gridCol>
                <a:gridCol w="1065448">
                  <a:extLst>
                    <a:ext uri="{9D8B030D-6E8A-4147-A177-3AD203B41FA5}">
                      <a16:colId xmlns:a16="http://schemas.microsoft.com/office/drawing/2014/main" val="3054438620"/>
                    </a:ext>
                  </a:extLst>
                </a:gridCol>
                <a:gridCol w="1065448">
                  <a:extLst>
                    <a:ext uri="{9D8B030D-6E8A-4147-A177-3AD203B41FA5}">
                      <a16:colId xmlns:a16="http://schemas.microsoft.com/office/drawing/2014/main" val="310395072"/>
                    </a:ext>
                  </a:extLst>
                </a:gridCol>
                <a:gridCol w="1065448">
                  <a:extLst>
                    <a:ext uri="{9D8B030D-6E8A-4147-A177-3AD203B41FA5}">
                      <a16:colId xmlns:a16="http://schemas.microsoft.com/office/drawing/2014/main" val="3260695282"/>
                    </a:ext>
                  </a:extLst>
                </a:gridCol>
                <a:gridCol w="1065448">
                  <a:extLst>
                    <a:ext uri="{9D8B030D-6E8A-4147-A177-3AD203B41FA5}">
                      <a16:colId xmlns:a16="http://schemas.microsoft.com/office/drawing/2014/main" val="1819053712"/>
                    </a:ext>
                  </a:extLst>
                </a:gridCol>
                <a:gridCol w="1065448">
                  <a:extLst>
                    <a:ext uri="{9D8B030D-6E8A-4147-A177-3AD203B41FA5}">
                      <a16:colId xmlns:a16="http://schemas.microsoft.com/office/drawing/2014/main" val="63964190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7">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08458492"/>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53036455"/>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56958010"/>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83442392"/>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64432928"/>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80020783"/>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61633036"/>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34428447"/>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59940409"/>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065448">
                  <a:extLst>
                    <a:ext uri="{9D8B030D-6E8A-4147-A177-3AD203B41FA5}">
                      <a16:colId xmlns:a16="http://schemas.microsoft.com/office/drawing/2014/main" val="1249427694"/>
                    </a:ext>
                  </a:extLst>
                </a:gridCol>
                <a:gridCol w="1065448">
                  <a:extLst>
                    <a:ext uri="{9D8B030D-6E8A-4147-A177-3AD203B41FA5}">
                      <a16:colId xmlns:a16="http://schemas.microsoft.com/office/drawing/2014/main" val="2218987241"/>
                    </a:ext>
                  </a:extLst>
                </a:gridCol>
                <a:gridCol w="1065448">
                  <a:extLst>
                    <a:ext uri="{9D8B030D-6E8A-4147-A177-3AD203B41FA5}">
                      <a16:colId xmlns:a16="http://schemas.microsoft.com/office/drawing/2014/main" val="3054438620"/>
                    </a:ext>
                  </a:extLst>
                </a:gridCol>
                <a:gridCol w="1065448">
                  <a:extLst>
                    <a:ext uri="{9D8B030D-6E8A-4147-A177-3AD203B41FA5}">
                      <a16:colId xmlns:a16="http://schemas.microsoft.com/office/drawing/2014/main" val="310395072"/>
                    </a:ext>
                  </a:extLst>
                </a:gridCol>
                <a:gridCol w="1065448">
                  <a:extLst>
                    <a:ext uri="{9D8B030D-6E8A-4147-A177-3AD203B41FA5}">
                      <a16:colId xmlns:a16="http://schemas.microsoft.com/office/drawing/2014/main" val="3260695282"/>
                    </a:ext>
                  </a:extLst>
                </a:gridCol>
                <a:gridCol w="1065448">
                  <a:extLst>
                    <a:ext uri="{9D8B030D-6E8A-4147-A177-3AD203B41FA5}">
                      <a16:colId xmlns:a16="http://schemas.microsoft.com/office/drawing/2014/main" val="1819053712"/>
                    </a:ext>
                  </a:extLst>
                </a:gridCol>
                <a:gridCol w="1065448">
                  <a:extLst>
                    <a:ext uri="{9D8B030D-6E8A-4147-A177-3AD203B41FA5}">
                      <a16:colId xmlns:a16="http://schemas.microsoft.com/office/drawing/2014/main" val="63964190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7">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187170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Walmart Express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22079628"/>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26489677"/>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41403667"/>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28972470"/>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66133">
                  <a:extLst>
                    <a:ext uri="{9D8B030D-6E8A-4147-A177-3AD203B41FA5}">
                      <a16:colId xmlns:a16="http://schemas.microsoft.com/office/drawing/2014/main" val="1249427694"/>
                    </a:ext>
                  </a:extLst>
                </a:gridCol>
                <a:gridCol w="466133">
                  <a:extLst>
                    <a:ext uri="{9D8B030D-6E8A-4147-A177-3AD203B41FA5}">
                      <a16:colId xmlns:a16="http://schemas.microsoft.com/office/drawing/2014/main" val="2218987241"/>
                    </a:ext>
                  </a:extLst>
                </a:gridCol>
                <a:gridCol w="466133">
                  <a:extLst>
                    <a:ext uri="{9D8B030D-6E8A-4147-A177-3AD203B41FA5}">
                      <a16:colId xmlns:a16="http://schemas.microsoft.com/office/drawing/2014/main" val="3054438620"/>
                    </a:ext>
                  </a:extLst>
                </a:gridCol>
                <a:gridCol w="466133">
                  <a:extLst>
                    <a:ext uri="{9D8B030D-6E8A-4147-A177-3AD203B41FA5}">
                      <a16:colId xmlns:a16="http://schemas.microsoft.com/office/drawing/2014/main" val="310395072"/>
                    </a:ext>
                  </a:extLst>
                </a:gridCol>
                <a:gridCol w="466133">
                  <a:extLst>
                    <a:ext uri="{9D8B030D-6E8A-4147-A177-3AD203B41FA5}">
                      <a16:colId xmlns:a16="http://schemas.microsoft.com/office/drawing/2014/main" val="3260695282"/>
                    </a:ext>
                  </a:extLst>
                </a:gridCol>
                <a:gridCol w="466133">
                  <a:extLst>
                    <a:ext uri="{9D8B030D-6E8A-4147-A177-3AD203B41FA5}">
                      <a16:colId xmlns:a16="http://schemas.microsoft.com/office/drawing/2014/main" val="1819053712"/>
                    </a:ext>
                  </a:extLst>
                </a:gridCol>
                <a:gridCol w="466133">
                  <a:extLst>
                    <a:ext uri="{9D8B030D-6E8A-4147-A177-3AD203B41FA5}">
                      <a16:colId xmlns:a16="http://schemas.microsoft.com/office/drawing/2014/main" val="639641908"/>
                    </a:ext>
                  </a:extLst>
                </a:gridCol>
                <a:gridCol w="466133">
                  <a:extLst>
                    <a:ext uri="{9D8B030D-6E8A-4147-A177-3AD203B41FA5}">
                      <a16:colId xmlns:a16="http://schemas.microsoft.com/office/drawing/2014/main" val="3972879755"/>
                    </a:ext>
                  </a:extLst>
                </a:gridCol>
                <a:gridCol w="466133">
                  <a:extLst>
                    <a:ext uri="{9D8B030D-6E8A-4147-A177-3AD203B41FA5}">
                      <a16:colId xmlns:a16="http://schemas.microsoft.com/office/drawing/2014/main" val="3537530948"/>
                    </a:ext>
                  </a:extLst>
                </a:gridCol>
                <a:gridCol w="466133">
                  <a:extLst>
                    <a:ext uri="{9D8B030D-6E8A-4147-A177-3AD203B41FA5}">
                      <a16:colId xmlns:a16="http://schemas.microsoft.com/office/drawing/2014/main" val="3746584589"/>
                    </a:ext>
                  </a:extLst>
                </a:gridCol>
                <a:gridCol w="466133">
                  <a:extLst>
                    <a:ext uri="{9D8B030D-6E8A-4147-A177-3AD203B41FA5}">
                      <a16:colId xmlns:a16="http://schemas.microsoft.com/office/drawing/2014/main" val="2480078238"/>
                    </a:ext>
                  </a:extLst>
                </a:gridCol>
                <a:gridCol w="466133">
                  <a:extLst>
                    <a:ext uri="{9D8B030D-6E8A-4147-A177-3AD203B41FA5}">
                      <a16:colId xmlns:a16="http://schemas.microsoft.com/office/drawing/2014/main" val="461482366"/>
                    </a:ext>
                  </a:extLst>
                </a:gridCol>
                <a:gridCol w="466133">
                  <a:extLst>
                    <a:ext uri="{9D8B030D-6E8A-4147-A177-3AD203B41FA5}">
                      <a16:colId xmlns:a16="http://schemas.microsoft.com/office/drawing/2014/main" val="3000128965"/>
                    </a:ext>
                  </a:extLst>
                </a:gridCol>
                <a:gridCol w="466133">
                  <a:extLst>
                    <a:ext uri="{9D8B030D-6E8A-4147-A177-3AD203B41FA5}">
                      <a16:colId xmlns:a16="http://schemas.microsoft.com/office/drawing/2014/main" val="2230636300"/>
                    </a:ext>
                  </a:extLst>
                </a:gridCol>
                <a:gridCol w="466133">
                  <a:extLst>
                    <a:ext uri="{9D8B030D-6E8A-4147-A177-3AD203B41FA5}">
                      <a16:colId xmlns:a16="http://schemas.microsoft.com/office/drawing/2014/main" val="1384103314"/>
                    </a:ext>
                  </a:extLst>
                </a:gridCol>
                <a:gridCol w="466133">
                  <a:extLst>
                    <a:ext uri="{9D8B030D-6E8A-4147-A177-3AD203B41FA5}">
                      <a16:colId xmlns:a16="http://schemas.microsoft.com/office/drawing/2014/main" val="13387079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5">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Neutrogena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Neutrogena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4">
                  <a:txBody>
                    <a:bodyPr/>
                    <a:lstStyle/>
                    <a:p>
                      <a:pPr algn="ctr">
                        <a:defRPr>
                          <a:latin typeface="Nexa Bold"/>
                        </a:defRPr>
                      </a:pPr>
                      <a:r>
                        <a:rPr sz="800" b="1"/>
                        <a:t>Neutrogena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Neutrogena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J&amp;J Neutrogena Sunscreen Adults Derma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J&amp;J Neutrogena Sunscreen Adults Derma Crema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J&amp;J Neutrogena Sunscreen Adults Derma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J&amp;J Neutrogena Sunscreen Adults Derma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After Sun Adults Cosmetics Crema 0 - 5 200Ml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51732986"/>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66133">
                  <a:extLst>
                    <a:ext uri="{9D8B030D-6E8A-4147-A177-3AD203B41FA5}">
                      <a16:colId xmlns:a16="http://schemas.microsoft.com/office/drawing/2014/main" val="1249427694"/>
                    </a:ext>
                  </a:extLst>
                </a:gridCol>
                <a:gridCol w="466133">
                  <a:extLst>
                    <a:ext uri="{9D8B030D-6E8A-4147-A177-3AD203B41FA5}">
                      <a16:colId xmlns:a16="http://schemas.microsoft.com/office/drawing/2014/main" val="2218987241"/>
                    </a:ext>
                  </a:extLst>
                </a:gridCol>
                <a:gridCol w="466133">
                  <a:extLst>
                    <a:ext uri="{9D8B030D-6E8A-4147-A177-3AD203B41FA5}">
                      <a16:colId xmlns:a16="http://schemas.microsoft.com/office/drawing/2014/main" val="3054438620"/>
                    </a:ext>
                  </a:extLst>
                </a:gridCol>
                <a:gridCol w="466133">
                  <a:extLst>
                    <a:ext uri="{9D8B030D-6E8A-4147-A177-3AD203B41FA5}">
                      <a16:colId xmlns:a16="http://schemas.microsoft.com/office/drawing/2014/main" val="310395072"/>
                    </a:ext>
                  </a:extLst>
                </a:gridCol>
                <a:gridCol w="466133">
                  <a:extLst>
                    <a:ext uri="{9D8B030D-6E8A-4147-A177-3AD203B41FA5}">
                      <a16:colId xmlns:a16="http://schemas.microsoft.com/office/drawing/2014/main" val="3260695282"/>
                    </a:ext>
                  </a:extLst>
                </a:gridCol>
                <a:gridCol w="466133">
                  <a:extLst>
                    <a:ext uri="{9D8B030D-6E8A-4147-A177-3AD203B41FA5}">
                      <a16:colId xmlns:a16="http://schemas.microsoft.com/office/drawing/2014/main" val="1819053712"/>
                    </a:ext>
                  </a:extLst>
                </a:gridCol>
                <a:gridCol w="466133">
                  <a:extLst>
                    <a:ext uri="{9D8B030D-6E8A-4147-A177-3AD203B41FA5}">
                      <a16:colId xmlns:a16="http://schemas.microsoft.com/office/drawing/2014/main" val="639641908"/>
                    </a:ext>
                  </a:extLst>
                </a:gridCol>
                <a:gridCol w="466133">
                  <a:extLst>
                    <a:ext uri="{9D8B030D-6E8A-4147-A177-3AD203B41FA5}">
                      <a16:colId xmlns:a16="http://schemas.microsoft.com/office/drawing/2014/main" val="3972879755"/>
                    </a:ext>
                  </a:extLst>
                </a:gridCol>
                <a:gridCol w="466133">
                  <a:extLst>
                    <a:ext uri="{9D8B030D-6E8A-4147-A177-3AD203B41FA5}">
                      <a16:colId xmlns:a16="http://schemas.microsoft.com/office/drawing/2014/main" val="3537530948"/>
                    </a:ext>
                  </a:extLst>
                </a:gridCol>
                <a:gridCol w="466133">
                  <a:extLst>
                    <a:ext uri="{9D8B030D-6E8A-4147-A177-3AD203B41FA5}">
                      <a16:colId xmlns:a16="http://schemas.microsoft.com/office/drawing/2014/main" val="3746584589"/>
                    </a:ext>
                  </a:extLst>
                </a:gridCol>
                <a:gridCol w="466133">
                  <a:extLst>
                    <a:ext uri="{9D8B030D-6E8A-4147-A177-3AD203B41FA5}">
                      <a16:colId xmlns:a16="http://schemas.microsoft.com/office/drawing/2014/main" val="2480078238"/>
                    </a:ext>
                  </a:extLst>
                </a:gridCol>
                <a:gridCol w="466133">
                  <a:extLst>
                    <a:ext uri="{9D8B030D-6E8A-4147-A177-3AD203B41FA5}">
                      <a16:colId xmlns:a16="http://schemas.microsoft.com/office/drawing/2014/main" val="461482366"/>
                    </a:ext>
                  </a:extLst>
                </a:gridCol>
                <a:gridCol w="466133">
                  <a:extLst>
                    <a:ext uri="{9D8B030D-6E8A-4147-A177-3AD203B41FA5}">
                      <a16:colId xmlns:a16="http://schemas.microsoft.com/office/drawing/2014/main" val="3000128965"/>
                    </a:ext>
                  </a:extLst>
                </a:gridCol>
                <a:gridCol w="466133">
                  <a:extLst>
                    <a:ext uri="{9D8B030D-6E8A-4147-A177-3AD203B41FA5}">
                      <a16:colId xmlns:a16="http://schemas.microsoft.com/office/drawing/2014/main" val="2230636300"/>
                    </a:ext>
                  </a:extLst>
                </a:gridCol>
                <a:gridCol w="466133">
                  <a:extLst>
                    <a:ext uri="{9D8B030D-6E8A-4147-A177-3AD203B41FA5}">
                      <a16:colId xmlns:a16="http://schemas.microsoft.com/office/drawing/2014/main" val="1384103314"/>
                    </a:ext>
                  </a:extLst>
                </a:gridCol>
                <a:gridCol w="466133">
                  <a:extLst>
                    <a:ext uri="{9D8B030D-6E8A-4147-A177-3AD203B41FA5}">
                      <a16:colId xmlns:a16="http://schemas.microsoft.com/office/drawing/2014/main" val="13387079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5">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Neutrogena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Neutrogena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4">
                  <a:txBody>
                    <a:bodyPr/>
                    <a:lstStyle/>
                    <a:p>
                      <a:pPr algn="ctr">
                        <a:defRPr>
                          <a:latin typeface="Nexa Bold"/>
                        </a:defRPr>
                      </a:pPr>
                      <a:r>
                        <a:rPr sz="800" b="1"/>
                        <a:t>Neutrogena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Neutrogena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J&amp;J Neutrogena Sunscreen Adults Derma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J&amp;J Neutrogena Sunscreen Adults Derma Crema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J&amp;J Neutrogena Sunscreen Adults Derma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J&amp;J Neutrogena Sunscreen Adults Derma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After Sun Adults Cosmetics Crema 0 - 5 200Ml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64470915"/>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32724">
                  <a:extLst>
                    <a:ext uri="{9D8B030D-6E8A-4147-A177-3AD203B41FA5}">
                      <a16:colId xmlns:a16="http://schemas.microsoft.com/office/drawing/2014/main" val="1249427694"/>
                    </a:ext>
                  </a:extLst>
                </a:gridCol>
                <a:gridCol w="532724">
                  <a:extLst>
                    <a:ext uri="{9D8B030D-6E8A-4147-A177-3AD203B41FA5}">
                      <a16:colId xmlns:a16="http://schemas.microsoft.com/office/drawing/2014/main" val="2218987241"/>
                    </a:ext>
                  </a:extLst>
                </a:gridCol>
                <a:gridCol w="532724">
                  <a:extLst>
                    <a:ext uri="{9D8B030D-6E8A-4147-A177-3AD203B41FA5}">
                      <a16:colId xmlns:a16="http://schemas.microsoft.com/office/drawing/2014/main" val="3054438620"/>
                    </a:ext>
                  </a:extLst>
                </a:gridCol>
                <a:gridCol w="532724">
                  <a:extLst>
                    <a:ext uri="{9D8B030D-6E8A-4147-A177-3AD203B41FA5}">
                      <a16:colId xmlns:a16="http://schemas.microsoft.com/office/drawing/2014/main" val="310395072"/>
                    </a:ext>
                  </a:extLst>
                </a:gridCol>
                <a:gridCol w="532724">
                  <a:extLst>
                    <a:ext uri="{9D8B030D-6E8A-4147-A177-3AD203B41FA5}">
                      <a16:colId xmlns:a16="http://schemas.microsoft.com/office/drawing/2014/main" val="3260695282"/>
                    </a:ext>
                  </a:extLst>
                </a:gridCol>
                <a:gridCol w="532724">
                  <a:extLst>
                    <a:ext uri="{9D8B030D-6E8A-4147-A177-3AD203B41FA5}">
                      <a16:colId xmlns:a16="http://schemas.microsoft.com/office/drawing/2014/main" val="1819053712"/>
                    </a:ext>
                  </a:extLst>
                </a:gridCol>
                <a:gridCol w="532724">
                  <a:extLst>
                    <a:ext uri="{9D8B030D-6E8A-4147-A177-3AD203B41FA5}">
                      <a16:colId xmlns:a16="http://schemas.microsoft.com/office/drawing/2014/main" val="639641908"/>
                    </a:ext>
                  </a:extLst>
                </a:gridCol>
                <a:gridCol w="532724">
                  <a:extLst>
                    <a:ext uri="{9D8B030D-6E8A-4147-A177-3AD203B41FA5}">
                      <a16:colId xmlns:a16="http://schemas.microsoft.com/office/drawing/2014/main" val="3972879755"/>
                    </a:ext>
                  </a:extLst>
                </a:gridCol>
                <a:gridCol w="532724">
                  <a:extLst>
                    <a:ext uri="{9D8B030D-6E8A-4147-A177-3AD203B41FA5}">
                      <a16:colId xmlns:a16="http://schemas.microsoft.com/office/drawing/2014/main" val="3537530948"/>
                    </a:ext>
                  </a:extLst>
                </a:gridCol>
                <a:gridCol w="532724">
                  <a:extLst>
                    <a:ext uri="{9D8B030D-6E8A-4147-A177-3AD203B41FA5}">
                      <a16:colId xmlns:a16="http://schemas.microsoft.com/office/drawing/2014/main" val="3746584589"/>
                    </a:ext>
                  </a:extLst>
                </a:gridCol>
                <a:gridCol w="532724">
                  <a:extLst>
                    <a:ext uri="{9D8B030D-6E8A-4147-A177-3AD203B41FA5}">
                      <a16:colId xmlns:a16="http://schemas.microsoft.com/office/drawing/2014/main" val="2480078238"/>
                    </a:ext>
                  </a:extLst>
                </a:gridCol>
                <a:gridCol w="532724">
                  <a:extLst>
                    <a:ext uri="{9D8B030D-6E8A-4147-A177-3AD203B41FA5}">
                      <a16:colId xmlns:a16="http://schemas.microsoft.com/office/drawing/2014/main" val="461482366"/>
                    </a:ext>
                  </a:extLst>
                </a:gridCol>
                <a:gridCol w="532724">
                  <a:extLst>
                    <a:ext uri="{9D8B030D-6E8A-4147-A177-3AD203B41FA5}">
                      <a16:colId xmlns:a16="http://schemas.microsoft.com/office/drawing/2014/main" val="3000128965"/>
                    </a:ext>
                  </a:extLst>
                </a:gridCol>
                <a:gridCol w="532724">
                  <a:extLst>
                    <a:ext uri="{9D8B030D-6E8A-4147-A177-3AD203B41FA5}">
                      <a16:colId xmlns:a16="http://schemas.microsoft.com/office/drawing/2014/main" val="223063630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4">
                  <a:txBody>
                    <a:bodyPr/>
                    <a:lstStyle/>
                    <a:p>
                      <a:pPr algn="ctr">
                        <a:defRPr>
                          <a:latin typeface="Nexa Bold"/>
                        </a:defRPr>
                      </a:pPr>
                      <a:r>
                        <a:rPr sz="800" b="1"/>
                        <a:t>Loreal Paris</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Loreal Paris Sunscreen Adults Derma Liquido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30 - 49 200Ml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50+ 125Ml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After Sun Adults Cosmetics Liquido 0 - 5 165Ml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Adults Derma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165ML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47500000"/>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4">
                  <a:txBody>
                    <a:bodyPr/>
                    <a:lstStyle/>
                    <a:p>
                      <a:pPr algn="ctr">
                        <a:defRPr>
                          <a:latin typeface="Nexa Bold"/>
                        </a:defRPr>
                      </a:pPr>
                      <a:r>
                        <a:rPr sz="800" b="1"/>
                        <a:t>Loreal Paris</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Loreal Paris Sunscreen Adults Derma Liquido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30 - 49 200Ml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50+ 125Ml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After Sun Adults Cosmetics Liquido 0 - 5 165Ml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Adults Derma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165ML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31209270"/>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National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21511">
                  <a:extLst>
                    <a:ext uri="{9D8B030D-6E8A-4147-A177-3AD203B41FA5}">
                      <a16:colId xmlns:a16="http://schemas.microsoft.com/office/drawing/2014/main" val="1249427694"/>
                    </a:ext>
                  </a:extLst>
                </a:gridCol>
                <a:gridCol w="621511">
                  <a:extLst>
                    <a:ext uri="{9D8B030D-6E8A-4147-A177-3AD203B41FA5}">
                      <a16:colId xmlns:a16="http://schemas.microsoft.com/office/drawing/2014/main" val="2218987241"/>
                    </a:ext>
                  </a:extLst>
                </a:gridCol>
                <a:gridCol w="621511">
                  <a:extLst>
                    <a:ext uri="{9D8B030D-6E8A-4147-A177-3AD203B41FA5}">
                      <a16:colId xmlns:a16="http://schemas.microsoft.com/office/drawing/2014/main" val="3054438620"/>
                    </a:ext>
                  </a:extLst>
                </a:gridCol>
                <a:gridCol w="621511">
                  <a:extLst>
                    <a:ext uri="{9D8B030D-6E8A-4147-A177-3AD203B41FA5}">
                      <a16:colId xmlns:a16="http://schemas.microsoft.com/office/drawing/2014/main" val="310395072"/>
                    </a:ext>
                  </a:extLst>
                </a:gridCol>
                <a:gridCol w="621511">
                  <a:extLst>
                    <a:ext uri="{9D8B030D-6E8A-4147-A177-3AD203B41FA5}">
                      <a16:colId xmlns:a16="http://schemas.microsoft.com/office/drawing/2014/main" val="3260695282"/>
                    </a:ext>
                  </a:extLst>
                </a:gridCol>
                <a:gridCol w="621511">
                  <a:extLst>
                    <a:ext uri="{9D8B030D-6E8A-4147-A177-3AD203B41FA5}">
                      <a16:colId xmlns:a16="http://schemas.microsoft.com/office/drawing/2014/main" val="1819053712"/>
                    </a:ext>
                  </a:extLst>
                </a:gridCol>
                <a:gridCol w="621511">
                  <a:extLst>
                    <a:ext uri="{9D8B030D-6E8A-4147-A177-3AD203B41FA5}">
                      <a16:colId xmlns:a16="http://schemas.microsoft.com/office/drawing/2014/main" val="639641908"/>
                    </a:ext>
                  </a:extLst>
                </a:gridCol>
                <a:gridCol w="621511">
                  <a:extLst>
                    <a:ext uri="{9D8B030D-6E8A-4147-A177-3AD203B41FA5}">
                      <a16:colId xmlns:a16="http://schemas.microsoft.com/office/drawing/2014/main" val="3972879755"/>
                    </a:ext>
                  </a:extLst>
                </a:gridCol>
                <a:gridCol w="621511">
                  <a:extLst>
                    <a:ext uri="{9D8B030D-6E8A-4147-A177-3AD203B41FA5}">
                      <a16:colId xmlns:a16="http://schemas.microsoft.com/office/drawing/2014/main" val="3537530948"/>
                    </a:ext>
                  </a:extLst>
                </a:gridCol>
                <a:gridCol w="621511">
                  <a:extLst>
                    <a:ext uri="{9D8B030D-6E8A-4147-A177-3AD203B41FA5}">
                      <a16:colId xmlns:a16="http://schemas.microsoft.com/office/drawing/2014/main" val="3746584589"/>
                    </a:ext>
                  </a:extLst>
                </a:gridCol>
                <a:gridCol w="621511">
                  <a:extLst>
                    <a:ext uri="{9D8B030D-6E8A-4147-A177-3AD203B41FA5}">
                      <a16:colId xmlns:a16="http://schemas.microsoft.com/office/drawing/2014/main" val="2480078238"/>
                    </a:ext>
                  </a:extLst>
                </a:gridCol>
                <a:gridCol w="621511">
                  <a:extLst>
                    <a:ext uri="{9D8B030D-6E8A-4147-A177-3AD203B41FA5}">
                      <a16:colId xmlns:a16="http://schemas.microsoft.com/office/drawing/2014/main" val="46148236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4">
                  <a:txBody>
                    <a:bodyPr/>
                    <a:lstStyle/>
                    <a:p>
                      <a:pPr algn="ctr">
                        <a:defRPr>
                          <a:latin typeface="Nexa Bold"/>
                        </a:defRPr>
                      </a:pPr>
                      <a:r>
                        <a:rPr sz="800" b="1"/>
                        <a:t>Loreal Paris</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Loreal Paris Sunscreen Adults Derma Liquido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30 - 49 200Ml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50+ 125Ml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After Sun Adults Cosmetics Liquido 0 - 5 165Ml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Adults Derma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165ML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06284633"/>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2">
                  <a:txBody>
                    <a:bodyPr/>
                    <a:lstStyle/>
                    <a:p>
                      <a:pPr algn="ctr">
                        <a:defRPr>
                          <a:latin typeface="Nexa Bold"/>
                        </a:defRPr>
                      </a:pPr>
                      <a:r>
                        <a:rPr sz="800" b="1"/>
                        <a:t>Eucerin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Eucerin Sunscreen Adults Derma Gel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Gel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Gel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Gel 50+ 150Ml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22310468"/>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2">
                  <a:txBody>
                    <a:bodyPr/>
                    <a:lstStyle/>
                    <a:p>
                      <a:pPr algn="ctr">
                        <a:defRPr>
                          <a:latin typeface="Nexa Bold"/>
                        </a:defRPr>
                      </a:pPr>
                      <a:r>
                        <a:rPr sz="800" b="1"/>
                        <a:t>Eucerin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Eucerin Sunscreen Adults Derma Gel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Gel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Gel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Gel 50+ 150Ml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608640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Walmart Express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81840309"/>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2">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Liquido 50 100Ml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Tanning Adults Cosmetics Spray Liquido 0 - 5 177Ml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68933211"/>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2">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Liquido 50 100Ml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Tanning Adults Cosmetics Spray Liquido 0 - 5 177Ml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49813000"/>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63345960"/>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53951003"/>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80734318"/>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69927776"/>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79646491"/>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02970395"/>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93848"/>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416364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Walmart Express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07801520"/>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38891797"/>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81219588"/>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10905476"/>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17751464"/>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38832560"/>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21263242"/>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73595978"/>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07184165"/>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71514598"/>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503373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Bodega Aurrera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82310054"/>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68547001"/>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05796373"/>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24465035"/>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68942494"/>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74677383"/>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01401037"/>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48016569"/>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84286218"/>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67719670"/>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40065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Bodega Aurrera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9"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97209">
                  <a:extLst>
                    <a:ext uri="{9D8B030D-6E8A-4147-A177-3AD203B41FA5}">
                      <a16:colId xmlns:a16="http://schemas.microsoft.com/office/drawing/2014/main" val="1249427694"/>
                    </a:ext>
                  </a:extLst>
                </a:gridCol>
                <a:gridCol w="497209">
                  <a:extLst>
                    <a:ext uri="{9D8B030D-6E8A-4147-A177-3AD203B41FA5}">
                      <a16:colId xmlns:a16="http://schemas.microsoft.com/office/drawing/2014/main" val="2218987241"/>
                    </a:ext>
                  </a:extLst>
                </a:gridCol>
                <a:gridCol w="497209">
                  <a:extLst>
                    <a:ext uri="{9D8B030D-6E8A-4147-A177-3AD203B41FA5}">
                      <a16:colId xmlns:a16="http://schemas.microsoft.com/office/drawing/2014/main" val="3054438620"/>
                    </a:ext>
                  </a:extLst>
                </a:gridCol>
                <a:gridCol w="497209">
                  <a:extLst>
                    <a:ext uri="{9D8B030D-6E8A-4147-A177-3AD203B41FA5}">
                      <a16:colId xmlns:a16="http://schemas.microsoft.com/office/drawing/2014/main" val="310395072"/>
                    </a:ext>
                  </a:extLst>
                </a:gridCol>
                <a:gridCol w="497209">
                  <a:extLst>
                    <a:ext uri="{9D8B030D-6E8A-4147-A177-3AD203B41FA5}">
                      <a16:colId xmlns:a16="http://schemas.microsoft.com/office/drawing/2014/main" val="3260695282"/>
                    </a:ext>
                  </a:extLst>
                </a:gridCol>
                <a:gridCol w="497209">
                  <a:extLst>
                    <a:ext uri="{9D8B030D-6E8A-4147-A177-3AD203B41FA5}">
                      <a16:colId xmlns:a16="http://schemas.microsoft.com/office/drawing/2014/main" val="1819053712"/>
                    </a:ext>
                  </a:extLst>
                </a:gridCol>
                <a:gridCol w="497209">
                  <a:extLst>
                    <a:ext uri="{9D8B030D-6E8A-4147-A177-3AD203B41FA5}">
                      <a16:colId xmlns:a16="http://schemas.microsoft.com/office/drawing/2014/main" val="639641908"/>
                    </a:ext>
                  </a:extLst>
                </a:gridCol>
                <a:gridCol w="497209">
                  <a:extLst>
                    <a:ext uri="{9D8B030D-6E8A-4147-A177-3AD203B41FA5}">
                      <a16:colId xmlns:a16="http://schemas.microsoft.com/office/drawing/2014/main" val="3972879755"/>
                    </a:ext>
                  </a:extLst>
                </a:gridCol>
                <a:gridCol w="497209">
                  <a:extLst>
                    <a:ext uri="{9D8B030D-6E8A-4147-A177-3AD203B41FA5}">
                      <a16:colId xmlns:a16="http://schemas.microsoft.com/office/drawing/2014/main" val="3537530948"/>
                    </a:ext>
                  </a:extLst>
                </a:gridCol>
                <a:gridCol w="497209">
                  <a:extLst>
                    <a:ext uri="{9D8B030D-6E8A-4147-A177-3AD203B41FA5}">
                      <a16:colId xmlns:a16="http://schemas.microsoft.com/office/drawing/2014/main" val="3746584589"/>
                    </a:ext>
                  </a:extLst>
                </a:gridCol>
                <a:gridCol w="497209">
                  <a:extLst>
                    <a:ext uri="{9D8B030D-6E8A-4147-A177-3AD203B41FA5}">
                      <a16:colId xmlns:a16="http://schemas.microsoft.com/office/drawing/2014/main" val="2480078238"/>
                    </a:ext>
                  </a:extLst>
                </a:gridCol>
                <a:gridCol w="497209">
                  <a:extLst>
                    <a:ext uri="{9D8B030D-6E8A-4147-A177-3AD203B41FA5}">
                      <a16:colId xmlns:a16="http://schemas.microsoft.com/office/drawing/2014/main" val="461482366"/>
                    </a:ext>
                  </a:extLst>
                </a:gridCol>
                <a:gridCol w="497209">
                  <a:extLst>
                    <a:ext uri="{9D8B030D-6E8A-4147-A177-3AD203B41FA5}">
                      <a16:colId xmlns:a16="http://schemas.microsoft.com/office/drawing/2014/main" val="3000128965"/>
                    </a:ext>
                  </a:extLst>
                </a:gridCol>
                <a:gridCol w="497209">
                  <a:extLst>
                    <a:ext uri="{9D8B030D-6E8A-4147-A177-3AD203B41FA5}">
                      <a16:colId xmlns:a16="http://schemas.microsoft.com/office/drawing/2014/main" val="2230636300"/>
                    </a:ext>
                  </a:extLst>
                </a:gridCol>
                <a:gridCol w="497209">
                  <a:extLst>
                    <a:ext uri="{9D8B030D-6E8A-4147-A177-3AD203B41FA5}">
                      <a16:colId xmlns:a16="http://schemas.microsoft.com/office/drawing/2014/main" val="138410331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41821314"/>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98812475"/>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70478845"/>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54593735"/>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50221930"/>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00729807"/>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92935930"/>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14919633"/>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09608921"/>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45065968"/>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681004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Bodega Aurrera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94678661"/>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16659120"/>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75217791"/>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28028084"/>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40663197"/>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68127146"/>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11246007"/>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41844900"/>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21270665"/>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125702699"/>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293648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Bodega Aurrera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73316501"/>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40298428"/>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55037800"/>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90709808"/>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38060292"/>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68136658"/>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15328968"/>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69195765"/>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67034137"/>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73944265"/>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194686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Walmart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66133">
                  <a:extLst>
                    <a:ext uri="{9D8B030D-6E8A-4147-A177-3AD203B41FA5}">
                      <a16:colId xmlns:a16="http://schemas.microsoft.com/office/drawing/2014/main" val="1249427694"/>
                    </a:ext>
                  </a:extLst>
                </a:gridCol>
                <a:gridCol w="466133">
                  <a:extLst>
                    <a:ext uri="{9D8B030D-6E8A-4147-A177-3AD203B41FA5}">
                      <a16:colId xmlns:a16="http://schemas.microsoft.com/office/drawing/2014/main" val="2218987241"/>
                    </a:ext>
                  </a:extLst>
                </a:gridCol>
                <a:gridCol w="466133">
                  <a:extLst>
                    <a:ext uri="{9D8B030D-6E8A-4147-A177-3AD203B41FA5}">
                      <a16:colId xmlns:a16="http://schemas.microsoft.com/office/drawing/2014/main" val="3054438620"/>
                    </a:ext>
                  </a:extLst>
                </a:gridCol>
                <a:gridCol w="466133">
                  <a:extLst>
                    <a:ext uri="{9D8B030D-6E8A-4147-A177-3AD203B41FA5}">
                      <a16:colId xmlns:a16="http://schemas.microsoft.com/office/drawing/2014/main" val="310395072"/>
                    </a:ext>
                  </a:extLst>
                </a:gridCol>
                <a:gridCol w="466133">
                  <a:extLst>
                    <a:ext uri="{9D8B030D-6E8A-4147-A177-3AD203B41FA5}">
                      <a16:colId xmlns:a16="http://schemas.microsoft.com/office/drawing/2014/main" val="3260695282"/>
                    </a:ext>
                  </a:extLst>
                </a:gridCol>
                <a:gridCol w="466133">
                  <a:extLst>
                    <a:ext uri="{9D8B030D-6E8A-4147-A177-3AD203B41FA5}">
                      <a16:colId xmlns:a16="http://schemas.microsoft.com/office/drawing/2014/main" val="1819053712"/>
                    </a:ext>
                  </a:extLst>
                </a:gridCol>
                <a:gridCol w="466133">
                  <a:extLst>
                    <a:ext uri="{9D8B030D-6E8A-4147-A177-3AD203B41FA5}">
                      <a16:colId xmlns:a16="http://schemas.microsoft.com/office/drawing/2014/main" val="639641908"/>
                    </a:ext>
                  </a:extLst>
                </a:gridCol>
                <a:gridCol w="466133">
                  <a:extLst>
                    <a:ext uri="{9D8B030D-6E8A-4147-A177-3AD203B41FA5}">
                      <a16:colId xmlns:a16="http://schemas.microsoft.com/office/drawing/2014/main" val="3972879755"/>
                    </a:ext>
                  </a:extLst>
                </a:gridCol>
                <a:gridCol w="466133">
                  <a:extLst>
                    <a:ext uri="{9D8B030D-6E8A-4147-A177-3AD203B41FA5}">
                      <a16:colId xmlns:a16="http://schemas.microsoft.com/office/drawing/2014/main" val="3537530948"/>
                    </a:ext>
                  </a:extLst>
                </a:gridCol>
                <a:gridCol w="466133">
                  <a:extLst>
                    <a:ext uri="{9D8B030D-6E8A-4147-A177-3AD203B41FA5}">
                      <a16:colId xmlns:a16="http://schemas.microsoft.com/office/drawing/2014/main" val="3746584589"/>
                    </a:ext>
                  </a:extLst>
                </a:gridCol>
                <a:gridCol w="466133">
                  <a:extLst>
                    <a:ext uri="{9D8B030D-6E8A-4147-A177-3AD203B41FA5}">
                      <a16:colId xmlns:a16="http://schemas.microsoft.com/office/drawing/2014/main" val="2480078238"/>
                    </a:ext>
                  </a:extLst>
                </a:gridCol>
                <a:gridCol w="466133">
                  <a:extLst>
                    <a:ext uri="{9D8B030D-6E8A-4147-A177-3AD203B41FA5}">
                      <a16:colId xmlns:a16="http://schemas.microsoft.com/office/drawing/2014/main" val="461482366"/>
                    </a:ext>
                  </a:extLst>
                </a:gridCol>
                <a:gridCol w="466133">
                  <a:extLst>
                    <a:ext uri="{9D8B030D-6E8A-4147-A177-3AD203B41FA5}">
                      <a16:colId xmlns:a16="http://schemas.microsoft.com/office/drawing/2014/main" val="3000128965"/>
                    </a:ext>
                  </a:extLst>
                </a:gridCol>
                <a:gridCol w="466133">
                  <a:extLst>
                    <a:ext uri="{9D8B030D-6E8A-4147-A177-3AD203B41FA5}">
                      <a16:colId xmlns:a16="http://schemas.microsoft.com/office/drawing/2014/main" val="2230636300"/>
                    </a:ext>
                  </a:extLst>
                </a:gridCol>
                <a:gridCol w="466133">
                  <a:extLst>
                    <a:ext uri="{9D8B030D-6E8A-4147-A177-3AD203B41FA5}">
                      <a16:colId xmlns:a16="http://schemas.microsoft.com/office/drawing/2014/main" val="1384103314"/>
                    </a:ext>
                  </a:extLst>
                </a:gridCol>
                <a:gridCol w="466133">
                  <a:extLst>
                    <a:ext uri="{9D8B030D-6E8A-4147-A177-3AD203B41FA5}">
                      <a16:colId xmlns:a16="http://schemas.microsoft.com/office/drawing/2014/main" val="13387079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6">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8063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Bodega Aurrera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32724">
                  <a:extLst>
                    <a:ext uri="{9D8B030D-6E8A-4147-A177-3AD203B41FA5}">
                      <a16:colId xmlns:a16="http://schemas.microsoft.com/office/drawing/2014/main" val="1249427694"/>
                    </a:ext>
                  </a:extLst>
                </a:gridCol>
                <a:gridCol w="532724">
                  <a:extLst>
                    <a:ext uri="{9D8B030D-6E8A-4147-A177-3AD203B41FA5}">
                      <a16:colId xmlns:a16="http://schemas.microsoft.com/office/drawing/2014/main" val="2218987241"/>
                    </a:ext>
                  </a:extLst>
                </a:gridCol>
                <a:gridCol w="532724">
                  <a:extLst>
                    <a:ext uri="{9D8B030D-6E8A-4147-A177-3AD203B41FA5}">
                      <a16:colId xmlns:a16="http://schemas.microsoft.com/office/drawing/2014/main" val="3054438620"/>
                    </a:ext>
                  </a:extLst>
                </a:gridCol>
                <a:gridCol w="532724">
                  <a:extLst>
                    <a:ext uri="{9D8B030D-6E8A-4147-A177-3AD203B41FA5}">
                      <a16:colId xmlns:a16="http://schemas.microsoft.com/office/drawing/2014/main" val="310395072"/>
                    </a:ext>
                  </a:extLst>
                </a:gridCol>
                <a:gridCol w="532724">
                  <a:extLst>
                    <a:ext uri="{9D8B030D-6E8A-4147-A177-3AD203B41FA5}">
                      <a16:colId xmlns:a16="http://schemas.microsoft.com/office/drawing/2014/main" val="3260695282"/>
                    </a:ext>
                  </a:extLst>
                </a:gridCol>
                <a:gridCol w="532724">
                  <a:extLst>
                    <a:ext uri="{9D8B030D-6E8A-4147-A177-3AD203B41FA5}">
                      <a16:colId xmlns:a16="http://schemas.microsoft.com/office/drawing/2014/main" val="1819053712"/>
                    </a:ext>
                  </a:extLst>
                </a:gridCol>
                <a:gridCol w="532724">
                  <a:extLst>
                    <a:ext uri="{9D8B030D-6E8A-4147-A177-3AD203B41FA5}">
                      <a16:colId xmlns:a16="http://schemas.microsoft.com/office/drawing/2014/main" val="639641908"/>
                    </a:ext>
                  </a:extLst>
                </a:gridCol>
                <a:gridCol w="532724">
                  <a:extLst>
                    <a:ext uri="{9D8B030D-6E8A-4147-A177-3AD203B41FA5}">
                      <a16:colId xmlns:a16="http://schemas.microsoft.com/office/drawing/2014/main" val="3972879755"/>
                    </a:ext>
                  </a:extLst>
                </a:gridCol>
                <a:gridCol w="532724">
                  <a:extLst>
                    <a:ext uri="{9D8B030D-6E8A-4147-A177-3AD203B41FA5}">
                      <a16:colId xmlns:a16="http://schemas.microsoft.com/office/drawing/2014/main" val="3537530948"/>
                    </a:ext>
                  </a:extLst>
                </a:gridCol>
                <a:gridCol w="532724">
                  <a:extLst>
                    <a:ext uri="{9D8B030D-6E8A-4147-A177-3AD203B41FA5}">
                      <a16:colId xmlns:a16="http://schemas.microsoft.com/office/drawing/2014/main" val="3746584589"/>
                    </a:ext>
                  </a:extLst>
                </a:gridCol>
                <a:gridCol w="532724">
                  <a:extLst>
                    <a:ext uri="{9D8B030D-6E8A-4147-A177-3AD203B41FA5}">
                      <a16:colId xmlns:a16="http://schemas.microsoft.com/office/drawing/2014/main" val="2480078238"/>
                    </a:ext>
                  </a:extLst>
                </a:gridCol>
                <a:gridCol w="532724">
                  <a:extLst>
                    <a:ext uri="{9D8B030D-6E8A-4147-A177-3AD203B41FA5}">
                      <a16:colId xmlns:a16="http://schemas.microsoft.com/office/drawing/2014/main" val="461482366"/>
                    </a:ext>
                  </a:extLst>
                </a:gridCol>
                <a:gridCol w="532724">
                  <a:extLst>
                    <a:ext uri="{9D8B030D-6E8A-4147-A177-3AD203B41FA5}">
                      <a16:colId xmlns:a16="http://schemas.microsoft.com/office/drawing/2014/main" val="3000128965"/>
                    </a:ext>
                  </a:extLst>
                </a:gridCol>
                <a:gridCol w="532724">
                  <a:extLst>
                    <a:ext uri="{9D8B030D-6E8A-4147-A177-3AD203B41FA5}">
                      <a16:colId xmlns:a16="http://schemas.microsoft.com/office/drawing/2014/main" val="223063630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44442263"/>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02106348"/>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0055379"/>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16382400"/>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Destination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6295345"/>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Destination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35665935"/>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96347698"/>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11747374"/>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25611260"/>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34819345"/>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498789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Bodega Aurrera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23717503"/>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49813617"/>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38542293"/>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63389534"/>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57901583"/>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84675635"/>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40614414"/>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22396940"/>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24152750"/>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42620972"/>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50962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Bodega Aurrera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98811087"/>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90833500"/>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74471771"/>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39792167"/>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55844751"/>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95715880"/>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91790436"/>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83449140"/>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35310683"/>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9253065"/>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Destination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996102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Bodega Aurrera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9"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97209">
                  <a:extLst>
                    <a:ext uri="{9D8B030D-6E8A-4147-A177-3AD203B41FA5}">
                      <a16:colId xmlns:a16="http://schemas.microsoft.com/office/drawing/2014/main" val="1249427694"/>
                    </a:ext>
                  </a:extLst>
                </a:gridCol>
                <a:gridCol w="497209">
                  <a:extLst>
                    <a:ext uri="{9D8B030D-6E8A-4147-A177-3AD203B41FA5}">
                      <a16:colId xmlns:a16="http://schemas.microsoft.com/office/drawing/2014/main" val="2218987241"/>
                    </a:ext>
                  </a:extLst>
                </a:gridCol>
                <a:gridCol w="497209">
                  <a:extLst>
                    <a:ext uri="{9D8B030D-6E8A-4147-A177-3AD203B41FA5}">
                      <a16:colId xmlns:a16="http://schemas.microsoft.com/office/drawing/2014/main" val="3054438620"/>
                    </a:ext>
                  </a:extLst>
                </a:gridCol>
                <a:gridCol w="497209">
                  <a:extLst>
                    <a:ext uri="{9D8B030D-6E8A-4147-A177-3AD203B41FA5}">
                      <a16:colId xmlns:a16="http://schemas.microsoft.com/office/drawing/2014/main" val="310395072"/>
                    </a:ext>
                  </a:extLst>
                </a:gridCol>
                <a:gridCol w="497209">
                  <a:extLst>
                    <a:ext uri="{9D8B030D-6E8A-4147-A177-3AD203B41FA5}">
                      <a16:colId xmlns:a16="http://schemas.microsoft.com/office/drawing/2014/main" val="3260695282"/>
                    </a:ext>
                  </a:extLst>
                </a:gridCol>
                <a:gridCol w="497209">
                  <a:extLst>
                    <a:ext uri="{9D8B030D-6E8A-4147-A177-3AD203B41FA5}">
                      <a16:colId xmlns:a16="http://schemas.microsoft.com/office/drawing/2014/main" val="1819053712"/>
                    </a:ext>
                  </a:extLst>
                </a:gridCol>
                <a:gridCol w="497209">
                  <a:extLst>
                    <a:ext uri="{9D8B030D-6E8A-4147-A177-3AD203B41FA5}">
                      <a16:colId xmlns:a16="http://schemas.microsoft.com/office/drawing/2014/main" val="639641908"/>
                    </a:ext>
                  </a:extLst>
                </a:gridCol>
                <a:gridCol w="497209">
                  <a:extLst>
                    <a:ext uri="{9D8B030D-6E8A-4147-A177-3AD203B41FA5}">
                      <a16:colId xmlns:a16="http://schemas.microsoft.com/office/drawing/2014/main" val="3972879755"/>
                    </a:ext>
                  </a:extLst>
                </a:gridCol>
                <a:gridCol w="497209">
                  <a:extLst>
                    <a:ext uri="{9D8B030D-6E8A-4147-A177-3AD203B41FA5}">
                      <a16:colId xmlns:a16="http://schemas.microsoft.com/office/drawing/2014/main" val="3537530948"/>
                    </a:ext>
                  </a:extLst>
                </a:gridCol>
                <a:gridCol w="497209">
                  <a:extLst>
                    <a:ext uri="{9D8B030D-6E8A-4147-A177-3AD203B41FA5}">
                      <a16:colId xmlns:a16="http://schemas.microsoft.com/office/drawing/2014/main" val="3746584589"/>
                    </a:ext>
                  </a:extLst>
                </a:gridCol>
                <a:gridCol w="497209">
                  <a:extLst>
                    <a:ext uri="{9D8B030D-6E8A-4147-A177-3AD203B41FA5}">
                      <a16:colId xmlns:a16="http://schemas.microsoft.com/office/drawing/2014/main" val="2480078238"/>
                    </a:ext>
                  </a:extLst>
                </a:gridCol>
                <a:gridCol w="497209">
                  <a:extLst>
                    <a:ext uri="{9D8B030D-6E8A-4147-A177-3AD203B41FA5}">
                      <a16:colId xmlns:a16="http://schemas.microsoft.com/office/drawing/2014/main" val="461482366"/>
                    </a:ext>
                  </a:extLst>
                </a:gridCol>
                <a:gridCol w="497209">
                  <a:extLst>
                    <a:ext uri="{9D8B030D-6E8A-4147-A177-3AD203B41FA5}">
                      <a16:colId xmlns:a16="http://schemas.microsoft.com/office/drawing/2014/main" val="3000128965"/>
                    </a:ext>
                  </a:extLst>
                </a:gridCol>
                <a:gridCol w="497209">
                  <a:extLst>
                    <a:ext uri="{9D8B030D-6E8A-4147-A177-3AD203B41FA5}">
                      <a16:colId xmlns:a16="http://schemas.microsoft.com/office/drawing/2014/main" val="2230636300"/>
                    </a:ext>
                  </a:extLst>
                </a:gridCol>
                <a:gridCol w="497209">
                  <a:extLst>
                    <a:ext uri="{9D8B030D-6E8A-4147-A177-3AD203B41FA5}">
                      <a16:colId xmlns:a16="http://schemas.microsoft.com/office/drawing/2014/main" val="138410331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5">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49467995"/>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Destination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3037839"/>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39807664"/>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61076711"/>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4466773"/>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39929722"/>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69474794"/>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109239850"/>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32196637"/>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01736983"/>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429093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Bodega Aurrera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49967814"/>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70408176"/>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95489240"/>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73609085"/>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21576185"/>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22271783"/>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3676540"/>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56307773"/>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03976357"/>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53879976"/>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949160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Mi Bodega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18516638"/>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13293377"/>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37094812"/>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32731025"/>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12165957"/>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Destination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16577535"/>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Destination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75567931"/>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59466006"/>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9094336"/>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47907707"/>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8731426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Mi Bodega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21511">
                  <a:extLst>
                    <a:ext uri="{9D8B030D-6E8A-4147-A177-3AD203B41FA5}">
                      <a16:colId xmlns:a16="http://schemas.microsoft.com/office/drawing/2014/main" val="1249427694"/>
                    </a:ext>
                  </a:extLst>
                </a:gridCol>
                <a:gridCol w="621511">
                  <a:extLst>
                    <a:ext uri="{9D8B030D-6E8A-4147-A177-3AD203B41FA5}">
                      <a16:colId xmlns:a16="http://schemas.microsoft.com/office/drawing/2014/main" val="2218987241"/>
                    </a:ext>
                  </a:extLst>
                </a:gridCol>
                <a:gridCol w="621511">
                  <a:extLst>
                    <a:ext uri="{9D8B030D-6E8A-4147-A177-3AD203B41FA5}">
                      <a16:colId xmlns:a16="http://schemas.microsoft.com/office/drawing/2014/main" val="3054438620"/>
                    </a:ext>
                  </a:extLst>
                </a:gridCol>
                <a:gridCol w="621511">
                  <a:extLst>
                    <a:ext uri="{9D8B030D-6E8A-4147-A177-3AD203B41FA5}">
                      <a16:colId xmlns:a16="http://schemas.microsoft.com/office/drawing/2014/main" val="310395072"/>
                    </a:ext>
                  </a:extLst>
                </a:gridCol>
                <a:gridCol w="621511">
                  <a:extLst>
                    <a:ext uri="{9D8B030D-6E8A-4147-A177-3AD203B41FA5}">
                      <a16:colId xmlns:a16="http://schemas.microsoft.com/office/drawing/2014/main" val="3260695282"/>
                    </a:ext>
                  </a:extLst>
                </a:gridCol>
                <a:gridCol w="621511">
                  <a:extLst>
                    <a:ext uri="{9D8B030D-6E8A-4147-A177-3AD203B41FA5}">
                      <a16:colId xmlns:a16="http://schemas.microsoft.com/office/drawing/2014/main" val="1819053712"/>
                    </a:ext>
                  </a:extLst>
                </a:gridCol>
                <a:gridCol w="621511">
                  <a:extLst>
                    <a:ext uri="{9D8B030D-6E8A-4147-A177-3AD203B41FA5}">
                      <a16:colId xmlns:a16="http://schemas.microsoft.com/office/drawing/2014/main" val="639641908"/>
                    </a:ext>
                  </a:extLst>
                </a:gridCol>
                <a:gridCol w="621511">
                  <a:extLst>
                    <a:ext uri="{9D8B030D-6E8A-4147-A177-3AD203B41FA5}">
                      <a16:colId xmlns:a16="http://schemas.microsoft.com/office/drawing/2014/main" val="3972879755"/>
                    </a:ext>
                  </a:extLst>
                </a:gridCol>
                <a:gridCol w="621511">
                  <a:extLst>
                    <a:ext uri="{9D8B030D-6E8A-4147-A177-3AD203B41FA5}">
                      <a16:colId xmlns:a16="http://schemas.microsoft.com/office/drawing/2014/main" val="3537530948"/>
                    </a:ext>
                  </a:extLst>
                </a:gridCol>
                <a:gridCol w="621511">
                  <a:extLst>
                    <a:ext uri="{9D8B030D-6E8A-4147-A177-3AD203B41FA5}">
                      <a16:colId xmlns:a16="http://schemas.microsoft.com/office/drawing/2014/main" val="3746584589"/>
                    </a:ext>
                  </a:extLst>
                </a:gridCol>
                <a:gridCol w="621511">
                  <a:extLst>
                    <a:ext uri="{9D8B030D-6E8A-4147-A177-3AD203B41FA5}">
                      <a16:colId xmlns:a16="http://schemas.microsoft.com/office/drawing/2014/main" val="2480078238"/>
                    </a:ext>
                  </a:extLst>
                </a:gridCol>
                <a:gridCol w="621511">
                  <a:extLst>
                    <a:ext uri="{9D8B030D-6E8A-4147-A177-3AD203B41FA5}">
                      <a16:colId xmlns:a16="http://schemas.microsoft.com/office/drawing/2014/main" val="46148236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42366420"/>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79088124"/>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79309277"/>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97864399"/>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45110888"/>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0212111"/>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27529747"/>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76693624"/>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6441956"/>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87897163"/>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111689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Mi Bodega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79076719"/>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88300134"/>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90947634"/>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26937415"/>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56342214"/>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08401186"/>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18953449"/>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77509825"/>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69303132"/>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6894607"/>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533701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Mi Bodega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5312088"/>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96447007"/>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06256623"/>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6899698"/>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59792097"/>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8762382"/>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37511354"/>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20953216"/>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National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04315208"/>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Walmart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48586503"/>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Walmart Supercenter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579996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Mi Bodega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56716837"/>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Bodega Aurrera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63626263"/>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Walmart Express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26927588"/>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Mi Bodega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81775274"/>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Walmart Supercenter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59145521"/>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Walmart Supercenter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61083255"/>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Walmart Supercenter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89921797"/>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Walmart Express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25106772"/>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Walmart Express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23141042"/>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Walmart Express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34934969"/>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Bodega Aurrera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8534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Walmart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276450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Mi Bodega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29235110"/>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Bodega Aurrera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02744660"/>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Bodega Aurrera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34116769"/>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Mi Bodega Origin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61941514"/>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Mi Bodega Destination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99502649"/>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Sun Care | Mi Bodega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80272453"/>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45490965"/>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Australian Gold</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Fabricante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Australian Gold Australian Gold Tanning Adults Cosmetics Locion 30 237Ml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Tanning Adults Cosmetics Aceite 6 - 9 200Ml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Tanning Adults Cosmetics Spray Liquido 0 - 5 177Ml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57384987"/>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Fabricante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After Sun Adults Cosmetics Crema 0 - 5 200Ml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After Sun Adults Cosmetics Liquido 0 - 5 165Ml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165ML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35491673"/>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35964762"/>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46762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Mi Bodega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05017207"/>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8085922"/>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37130797"/>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01676825"/>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05675835"/>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0655060"/>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87886110"/>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76591407"/>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23526979"/>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64615345"/>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680028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Mi Bodega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87645233"/>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58917431"/>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01108073"/>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12536884"/>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11587624"/>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8724072"/>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55558526"/>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43473136"/>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24533527"/>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12220028"/>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984860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Mi Bodega All Others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65287134"/>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91929869"/>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41618337"/>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53898297"/>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719807"/>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21729067"/>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00801930"/>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59092880"/>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9893688"/>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24771966"/>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221352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Aceite 30 200Ml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Fluido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Gel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Liquido 30 - 49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Locion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Aceite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50933767"/>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71310484"/>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90422056"/>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84259041"/>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71187936"/>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45663660"/>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11537729"/>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17821981"/>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132332638"/>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39122495"/>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758198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Aceite 30 200Ml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Fluido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Gel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9278083"/>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67683893"/>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03600887"/>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28222688"/>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Destination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37210175"/>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Destination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13940906"/>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30345603"/>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65287030"/>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11128081"/>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14895880"/>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2">
                  <a:txBody>
                    <a:bodyPr/>
                    <a:lstStyle/>
                    <a:p>
                      <a:pPr algn="ctr">
                        <a:defRPr>
                          <a:latin typeface="Nexa Bold"/>
                        </a:defRPr>
                      </a:pPr>
                      <a:r>
                        <a:rPr sz="800" b="1"/>
                        <a:t>Others Fabricante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Others Fabricante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Gel 50+ 150Ml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Kids Cosmetics Crema 50 165Ml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Kids Derma Crema 50+ 125Ml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165ML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100411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National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13">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La Roche-Posay</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La Roche-Posay</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La Roche-Posay</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La Roche-Posay</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Aceite 30 200Ml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Fluido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Gel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Liquido 30 - 49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Locion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Aceite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Liquido 50 100Ml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Stick 50 10Ml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Baby Derma Fluido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Fluido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Gel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07210808"/>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54955838"/>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68233003"/>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11322823"/>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55779735"/>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0598973"/>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89312180"/>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05661337"/>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02366122"/>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1"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92533">
                  <a:extLst>
                    <a:ext uri="{9D8B030D-6E8A-4147-A177-3AD203B41FA5}">
                      <a16:colId xmlns:a16="http://schemas.microsoft.com/office/drawing/2014/main" val="1249427694"/>
                    </a:ext>
                  </a:extLst>
                </a:gridCol>
                <a:gridCol w="392533">
                  <a:extLst>
                    <a:ext uri="{9D8B030D-6E8A-4147-A177-3AD203B41FA5}">
                      <a16:colId xmlns:a16="http://schemas.microsoft.com/office/drawing/2014/main" val="2218987241"/>
                    </a:ext>
                  </a:extLst>
                </a:gridCol>
                <a:gridCol w="392533">
                  <a:extLst>
                    <a:ext uri="{9D8B030D-6E8A-4147-A177-3AD203B41FA5}">
                      <a16:colId xmlns:a16="http://schemas.microsoft.com/office/drawing/2014/main" val="3054438620"/>
                    </a:ext>
                  </a:extLst>
                </a:gridCol>
                <a:gridCol w="392533">
                  <a:extLst>
                    <a:ext uri="{9D8B030D-6E8A-4147-A177-3AD203B41FA5}">
                      <a16:colId xmlns:a16="http://schemas.microsoft.com/office/drawing/2014/main" val="310395072"/>
                    </a:ext>
                  </a:extLst>
                </a:gridCol>
                <a:gridCol w="392533">
                  <a:extLst>
                    <a:ext uri="{9D8B030D-6E8A-4147-A177-3AD203B41FA5}">
                      <a16:colId xmlns:a16="http://schemas.microsoft.com/office/drawing/2014/main" val="3260695282"/>
                    </a:ext>
                  </a:extLst>
                </a:gridCol>
                <a:gridCol w="392533">
                  <a:extLst>
                    <a:ext uri="{9D8B030D-6E8A-4147-A177-3AD203B41FA5}">
                      <a16:colId xmlns:a16="http://schemas.microsoft.com/office/drawing/2014/main" val="1819053712"/>
                    </a:ext>
                  </a:extLst>
                </a:gridCol>
                <a:gridCol w="392533">
                  <a:extLst>
                    <a:ext uri="{9D8B030D-6E8A-4147-A177-3AD203B41FA5}">
                      <a16:colId xmlns:a16="http://schemas.microsoft.com/office/drawing/2014/main" val="639641908"/>
                    </a:ext>
                  </a:extLst>
                </a:gridCol>
                <a:gridCol w="392533">
                  <a:extLst>
                    <a:ext uri="{9D8B030D-6E8A-4147-A177-3AD203B41FA5}">
                      <a16:colId xmlns:a16="http://schemas.microsoft.com/office/drawing/2014/main" val="3972879755"/>
                    </a:ext>
                  </a:extLst>
                </a:gridCol>
                <a:gridCol w="392533">
                  <a:extLst>
                    <a:ext uri="{9D8B030D-6E8A-4147-A177-3AD203B41FA5}">
                      <a16:colId xmlns:a16="http://schemas.microsoft.com/office/drawing/2014/main" val="3537530948"/>
                    </a:ext>
                  </a:extLst>
                </a:gridCol>
                <a:gridCol w="392533">
                  <a:extLst>
                    <a:ext uri="{9D8B030D-6E8A-4147-A177-3AD203B41FA5}">
                      <a16:colId xmlns:a16="http://schemas.microsoft.com/office/drawing/2014/main" val="3746584589"/>
                    </a:ext>
                  </a:extLst>
                </a:gridCol>
                <a:gridCol w="392533">
                  <a:extLst>
                    <a:ext uri="{9D8B030D-6E8A-4147-A177-3AD203B41FA5}">
                      <a16:colId xmlns:a16="http://schemas.microsoft.com/office/drawing/2014/main" val="2480078238"/>
                    </a:ext>
                  </a:extLst>
                </a:gridCol>
                <a:gridCol w="392533">
                  <a:extLst>
                    <a:ext uri="{9D8B030D-6E8A-4147-A177-3AD203B41FA5}">
                      <a16:colId xmlns:a16="http://schemas.microsoft.com/office/drawing/2014/main" val="461482366"/>
                    </a:ext>
                  </a:extLst>
                </a:gridCol>
                <a:gridCol w="392533">
                  <a:extLst>
                    <a:ext uri="{9D8B030D-6E8A-4147-A177-3AD203B41FA5}">
                      <a16:colId xmlns:a16="http://schemas.microsoft.com/office/drawing/2014/main" val="3000128965"/>
                    </a:ext>
                  </a:extLst>
                </a:gridCol>
                <a:gridCol w="392533">
                  <a:extLst>
                    <a:ext uri="{9D8B030D-6E8A-4147-A177-3AD203B41FA5}">
                      <a16:colId xmlns:a16="http://schemas.microsoft.com/office/drawing/2014/main" val="2230636300"/>
                    </a:ext>
                  </a:extLst>
                </a:gridCol>
                <a:gridCol w="392533">
                  <a:extLst>
                    <a:ext uri="{9D8B030D-6E8A-4147-A177-3AD203B41FA5}">
                      <a16:colId xmlns:a16="http://schemas.microsoft.com/office/drawing/2014/main" val="1384103314"/>
                    </a:ext>
                  </a:extLst>
                </a:gridCol>
                <a:gridCol w="392533">
                  <a:extLst>
                    <a:ext uri="{9D8B030D-6E8A-4147-A177-3AD203B41FA5}">
                      <a16:colId xmlns:a16="http://schemas.microsoft.com/office/drawing/2014/main" val="133870796"/>
                    </a:ext>
                  </a:extLst>
                </a:gridCol>
                <a:gridCol w="392533">
                  <a:extLst>
                    <a:ext uri="{9D8B030D-6E8A-4147-A177-3AD203B41FA5}">
                      <a16:colId xmlns:a16="http://schemas.microsoft.com/office/drawing/2014/main" val="1133890510"/>
                    </a:ext>
                  </a:extLst>
                </a:gridCol>
                <a:gridCol w="392533">
                  <a:extLst>
                    <a:ext uri="{9D8B030D-6E8A-4147-A177-3AD203B41FA5}">
                      <a16:colId xmlns:a16="http://schemas.microsoft.com/office/drawing/2014/main" val="750543690"/>
                    </a:ext>
                  </a:extLst>
                </a:gridCol>
                <a:gridCol w="392533">
                  <a:extLst>
                    <a:ext uri="{9D8B030D-6E8A-4147-A177-3AD203B41FA5}">
                      <a16:colId xmlns:a16="http://schemas.microsoft.com/office/drawing/2014/main" val="3955953197"/>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9">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6386846"/>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0788409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Australian Gold</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Australian Gold Australian Gold Tanning Adults Cosmetics Locion 30 237Ml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Tanning Adults Cosmetics Aceite 6 - 9 200Ml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Tanning Adults Cosmetics Spray Liquido 0 - 5 177Ml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35632225"/>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26738660"/>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21814454"/>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72472894"/>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2882547"/>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01500639"/>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69745647"/>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52825354"/>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03457537"/>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1"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92533">
                  <a:extLst>
                    <a:ext uri="{9D8B030D-6E8A-4147-A177-3AD203B41FA5}">
                      <a16:colId xmlns:a16="http://schemas.microsoft.com/office/drawing/2014/main" val="1249427694"/>
                    </a:ext>
                  </a:extLst>
                </a:gridCol>
                <a:gridCol w="392533">
                  <a:extLst>
                    <a:ext uri="{9D8B030D-6E8A-4147-A177-3AD203B41FA5}">
                      <a16:colId xmlns:a16="http://schemas.microsoft.com/office/drawing/2014/main" val="2218987241"/>
                    </a:ext>
                  </a:extLst>
                </a:gridCol>
                <a:gridCol w="392533">
                  <a:extLst>
                    <a:ext uri="{9D8B030D-6E8A-4147-A177-3AD203B41FA5}">
                      <a16:colId xmlns:a16="http://schemas.microsoft.com/office/drawing/2014/main" val="3054438620"/>
                    </a:ext>
                  </a:extLst>
                </a:gridCol>
                <a:gridCol w="392533">
                  <a:extLst>
                    <a:ext uri="{9D8B030D-6E8A-4147-A177-3AD203B41FA5}">
                      <a16:colId xmlns:a16="http://schemas.microsoft.com/office/drawing/2014/main" val="310395072"/>
                    </a:ext>
                  </a:extLst>
                </a:gridCol>
                <a:gridCol w="392533">
                  <a:extLst>
                    <a:ext uri="{9D8B030D-6E8A-4147-A177-3AD203B41FA5}">
                      <a16:colId xmlns:a16="http://schemas.microsoft.com/office/drawing/2014/main" val="3260695282"/>
                    </a:ext>
                  </a:extLst>
                </a:gridCol>
                <a:gridCol w="392533">
                  <a:extLst>
                    <a:ext uri="{9D8B030D-6E8A-4147-A177-3AD203B41FA5}">
                      <a16:colId xmlns:a16="http://schemas.microsoft.com/office/drawing/2014/main" val="1819053712"/>
                    </a:ext>
                  </a:extLst>
                </a:gridCol>
                <a:gridCol w="392533">
                  <a:extLst>
                    <a:ext uri="{9D8B030D-6E8A-4147-A177-3AD203B41FA5}">
                      <a16:colId xmlns:a16="http://schemas.microsoft.com/office/drawing/2014/main" val="639641908"/>
                    </a:ext>
                  </a:extLst>
                </a:gridCol>
                <a:gridCol w="392533">
                  <a:extLst>
                    <a:ext uri="{9D8B030D-6E8A-4147-A177-3AD203B41FA5}">
                      <a16:colId xmlns:a16="http://schemas.microsoft.com/office/drawing/2014/main" val="3972879755"/>
                    </a:ext>
                  </a:extLst>
                </a:gridCol>
                <a:gridCol w="392533">
                  <a:extLst>
                    <a:ext uri="{9D8B030D-6E8A-4147-A177-3AD203B41FA5}">
                      <a16:colId xmlns:a16="http://schemas.microsoft.com/office/drawing/2014/main" val="3537530948"/>
                    </a:ext>
                  </a:extLst>
                </a:gridCol>
                <a:gridCol w="392533">
                  <a:extLst>
                    <a:ext uri="{9D8B030D-6E8A-4147-A177-3AD203B41FA5}">
                      <a16:colId xmlns:a16="http://schemas.microsoft.com/office/drawing/2014/main" val="3746584589"/>
                    </a:ext>
                  </a:extLst>
                </a:gridCol>
                <a:gridCol w="392533">
                  <a:extLst>
                    <a:ext uri="{9D8B030D-6E8A-4147-A177-3AD203B41FA5}">
                      <a16:colId xmlns:a16="http://schemas.microsoft.com/office/drawing/2014/main" val="2480078238"/>
                    </a:ext>
                  </a:extLst>
                </a:gridCol>
                <a:gridCol w="392533">
                  <a:extLst>
                    <a:ext uri="{9D8B030D-6E8A-4147-A177-3AD203B41FA5}">
                      <a16:colId xmlns:a16="http://schemas.microsoft.com/office/drawing/2014/main" val="461482366"/>
                    </a:ext>
                  </a:extLst>
                </a:gridCol>
                <a:gridCol w="392533">
                  <a:extLst>
                    <a:ext uri="{9D8B030D-6E8A-4147-A177-3AD203B41FA5}">
                      <a16:colId xmlns:a16="http://schemas.microsoft.com/office/drawing/2014/main" val="3000128965"/>
                    </a:ext>
                  </a:extLst>
                </a:gridCol>
                <a:gridCol w="392533">
                  <a:extLst>
                    <a:ext uri="{9D8B030D-6E8A-4147-A177-3AD203B41FA5}">
                      <a16:colId xmlns:a16="http://schemas.microsoft.com/office/drawing/2014/main" val="2230636300"/>
                    </a:ext>
                  </a:extLst>
                </a:gridCol>
                <a:gridCol w="392533">
                  <a:extLst>
                    <a:ext uri="{9D8B030D-6E8A-4147-A177-3AD203B41FA5}">
                      <a16:colId xmlns:a16="http://schemas.microsoft.com/office/drawing/2014/main" val="1384103314"/>
                    </a:ext>
                  </a:extLst>
                </a:gridCol>
                <a:gridCol w="392533">
                  <a:extLst>
                    <a:ext uri="{9D8B030D-6E8A-4147-A177-3AD203B41FA5}">
                      <a16:colId xmlns:a16="http://schemas.microsoft.com/office/drawing/2014/main" val="133870796"/>
                    </a:ext>
                  </a:extLst>
                </a:gridCol>
                <a:gridCol w="392533">
                  <a:extLst>
                    <a:ext uri="{9D8B030D-6E8A-4147-A177-3AD203B41FA5}">
                      <a16:colId xmlns:a16="http://schemas.microsoft.com/office/drawing/2014/main" val="1133890510"/>
                    </a:ext>
                  </a:extLst>
                </a:gridCol>
                <a:gridCol w="392533">
                  <a:extLst>
                    <a:ext uri="{9D8B030D-6E8A-4147-A177-3AD203B41FA5}">
                      <a16:colId xmlns:a16="http://schemas.microsoft.com/office/drawing/2014/main" val="750543690"/>
                    </a:ext>
                  </a:extLst>
                </a:gridCol>
                <a:gridCol w="392533">
                  <a:extLst>
                    <a:ext uri="{9D8B030D-6E8A-4147-A177-3AD203B41FA5}">
                      <a16:colId xmlns:a16="http://schemas.microsoft.com/office/drawing/2014/main" val="3955953197"/>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9">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88991716"/>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921672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Australian Gold</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Australian Gold Australian Gold Tanning Adults Cosmetics Locion 30 237Ml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Tanning Adults Cosmetics Aceite 6 - 9 200Ml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Tanning Adults Cosmetics Spray Liquido 0 - 5 177Ml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94783342"/>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1127477"/>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40175818"/>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39197726"/>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93701649"/>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63396236"/>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02300513"/>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34095032"/>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87608358"/>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14341">
                  <a:extLst>
                    <a:ext uri="{9D8B030D-6E8A-4147-A177-3AD203B41FA5}">
                      <a16:colId xmlns:a16="http://schemas.microsoft.com/office/drawing/2014/main" val="1249427694"/>
                    </a:ext>
                  </a:extLst>
                </a:gridCol>
                <a:gridCol w="414341">
                  <a:extLst>
                    <a:ext uri="{9D8B030D-6E8A-4147-A177-3AD203B41FA5}">
                      <a16:colId xmlns:a16="http://schemas.microsoft.com/office/drawing/2014/main" val="2218987241"/>
                    </a:ext>
                  </a:extLst>
                </a:gridCol>
                <a:gridCol w="414341">
                  <a:extLst>
                    <a:ext uri="{9D8B030D-6E8A-4147-A177-3AD203B41FA5}">
                      <a16:colId xmlns:a16="http://schemas.microsoft.com/office/drawing/2014/main" val="3054438620"/>
                    </a:ext>
                  </a:extLst>
                </a:gridCol>
                <a:gridCol w="414341">
                  <a:extLst>
                    <a:ext uri="{9D8B030D-6E8A-4147-A177-3AD203B41FA5}">
                      <a16:colId xmlns:a16="http://schemas.microsoft.com/office/drawing/2014/main" val="310395072"/>
                    </a:ext>
                  </a:extLst>
                </a:gridCol>
                <a:gridCol w="414341">
                  <a:extLst>
                    <a:ext uri="{9D8B030D-6E8A-4147-A177-3AD203B41FA5}">
                      <a16:colId xmlns:a16="http://schemas.microsoft.com/office/drawing/2014/main" val="3260695282"/>
                    </a:ext>
                  </a:extLst>
                </a:gridCol>
                <a:gridCol w="414341">
                  <a:extLst>
                    <a:ext uri="{9D8B030D-6E8A-4147-A177-3AD203B41FA5}">
                      <a16:colId xmlns:a16="http://schemas.microsoft.com/office/drawing/2014/main" val="1819053712"/>
                    </a:ext>
                  </a:extLst>
                </a:gridCol>
                <a:gridCol w="414341">
                  <a:extLst>
                    <a:ext uri="{9D8B030D-6E8A-4147-A177-3AD203B41FA5}">
                      <a16:colId xmlns:a16="http://schemas.microsoft.com/office/drawing/2014/main" val="639641908"/>
                    </a:ext>
                  </a:extLst>
                </a:gridCol>
                <a:gridCol w="414341">
                  <a:extLst>
                    <a:ext uri="{9D8B030D-6E8A-4147-A177-3AD203B41FA5}">
                      <a16:colId xmlns:a16="http://schemas.microsoft.com/office/drawing/2014/main" val="3972879755"/>
                    </a:ext>
                  </a:extLst>
                </a:gridCol>
                <a:gridCol w="414341">
                  <a:extLst>
                    <a:ext uri="{9D8B030D-6E8A-4147-A177-3AD203B41FA5}">
                      <a16:colId xmlns:a16="http://schemas.microsoft.com/office/drawing/2014/main" val="3537530948"/>
                    </a:ext>
                  </a:extLst>
                </a:gridCol>
                <a:gridCol w="414341">
                  <a:extLst>
                    <a:ext uri="{9D8B030D-6E8A-4147-A177-3AD203B41FA5}">
                      <a16:colId xmlns:a16="http://schemas.microsoft.com/office/drawing/2014/main" val="3746584589"/>
                    </a:ext>
                  </a:extLst>
                </a:gridCol>
                <a:gridCol w="414341">
                  <a:extLst>
                    <a:ext uri="{9D8B030D-6E8A-4147-A177-3AD203B41FA5}">
                      <a16:colId xmlns:a16="http://schemas.microsoft.com/office/drawing/2014/main" val="2480078238"/>
                    </a:ext>
                  </a:extLst>
                </a:gridCol>
                <a:gridCol w="414341">
                  <a:extLst>
                    <a:ext uri="{9D8B030D-6E8A-4147-A177-3AD203B41FA5}">
                      <a16:colId xmlns:a16="http://schemas.microsoft.com/office/drawing/2014/main" val="461482366"/>
                    </a:ext>
                  </a:extLst>
                </a:gridCol>
                <a:gridCol w="414341">
                  <a:extLst>
                    <a:ext uri="{9D8B030D-6E8A-4147-A177-3AD203B41FA5}">
                      <a16:colId xmlns:a16="http://schemas.microsoft.com/office/drawing/2014/main" val="3000128965"/>
                    </a:ext>
                  </a:extLst>
                </a:gridCol>
                <a:gridCol w="414341">
                  <a:extLst>
                    <a:ext uri="{9D8B030D-6E8A-4147-A177-3AD203B41FA5}">
                      <a16:colId xmlns:a16="http://schemas.microsoft.com/office/drawing/2014/main" val="2230636300"/>
                    </a:ext>
                  </a:extLst>
                </a:gridCol>
                <a:gridCol w="414341">
                  <a:extLst>
                    <a:ext uri="{9D8B030D-6E8A-4147-A177-3AD203B41FA5}">
                      <a16:colId xmlns:a16="http://schemas.microsoft.com/office/drawing/2014/main" val="1384103314"/>
                    </a:ext>
                  </a:extLst>
                </a:gridCol>
                <a:gridCol w="414341">
                  <a:extLst>
                    <a:ext uri="{9D8B030D-6E8A-4147-A177-3AD203B41FA5}">
                      <a16:colId xmlns:a16="http://schemas.microsoft.com/office/drawing/2014/main" val="133870796"/>
                    </a:ext>
                  </a:extLst>
                </a:gridCol>
                <a:gridCol w="414341">
                  <a:extLst>
                    <a:ext uri="{9D8B030D-6E8A-4147-A177-3AD203B41FA5}">
                      <a16:colId xmlns:a16="http://schemas.microsoft.com/office/drawing/2014/main" val="1133890510"/>
                    </a:ext>
                  </a:extLst>
                </a:gridCol>
                <a:gridCol w="414341">
                  <a:extLst>
                    <a:ext uri="{9D8B030D-6E8A-4147-A177-3AD203B41FA5}">
                      <a16:colId xmlns:a16="http://schemas.microsoft.com/office/drawing/2014/main" val="75054369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00101987"/>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212948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National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After Sun Adults Cosmetics Crema 0 - 5 200Ml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After Sun Adults Cosmetics Liquido 0 - 5 165Ml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165ML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06579229"/>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Destination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84904631"/>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Destination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71083893"/>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Sunscreen Adults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14341">
                  <a:extLst>
                    <a:ext uri="{9D8B030D-6E8A-4147-A177-3AD203B41FA5}">
                      <a16:colId xmlns:a16="http://schemas.microsoft.com/office/drawing/2014/main" val="1249427694"/>
                    </a:ext>
                  </a:extLst>
                </a:gridCol>
                <a:gridCol w="414341">
                  <a:extLst>
                    <a:ext uri="{9D8B030D-6E8A-4147-A177-3AD203B41FA5}">
                      <a16:colId xmlns:a16="http://schemas.microsoft.com/office/drawing/2014/main" val="2218987241"/>
                    </a:ext>
                  </a:extLst>
                </a:gridCol>
                <a:gridCol w="414341">
                  <a:extLst>
                    <a:ext uri="{9D8B030D-6E8A-4147-A177-3AD203B41FA5}">
                      <a16:colId xmlns:a16="http://schemas.microsoft.com/office/drawing/2014/main" val="3054438620"/>
                    </a:ext>
                  </a:extLst>
                </a:gridCol>
                <a:gridCol w="414341">
                  <a:extLst>
                    <a:ext uri="{9D8B030D-6E8A-4147-A177-3AD203B41FA5}">
                      <a16:colId xmlns:a16="http://schemas.microsoft.com/office/drawing/2014/main" val="310395072"/>
                    </a:ext>
                  </a:extLst>
                </a:gridCol>
                <a:gridCol w="414341">
                  <a:extLst>
                    <a:ext uri="{9D8B030D-6E8A-4147-A177-3AD203B41FA5}">
                      <a16:colId xmlns:a16="http://schemas.microsoft.com/office/drawing/2014/main" val="3260695282"/>
                    </a:ext>
                  </a:extLst>
                </a:gridCol>
                <a:gridCol w="414341">
                  <a:extLst>
                    <a:ext uri="{9D8B030D-6E8A-4147-A177-3AD203B41FA5}">
                      <a16:colId xmlns:a16="http://schemas.microsoft.com/office/drawing/2014/main" val="1819053712"/>
                    </a:ext>
                  </a:extLst>
                </a:gridCol>
                <a:gridCol w="414341">
                  <a:extLst>
                    <a:ext uri="{9D8B030D-6E8A-4147-A177-3AD203B41FA5}">
                      <a16:colId xmlns:a16="http://schemas.microsoft.com/office/drawing/2014/main" val="639641908"/>
                    </a:ext>
                  </a:extLst>
                </a:gridCol>
                <a:gridCol w="414341">
                  <a:extLst>
                    <a:ext uri="{9D8B030D-6E8A-4147-A177-3AD203B41FA5}">
                      <a16:colId xmlns:a16="http://schemas.microsoft.com/office/drawing/2014/main" val="3972879755"/>
                    </a:ext>
                  </a:extLst>
                </a:gridCol>
                <a:gridCol w="414341">
                  <a:extLst>
                    <a:ext uri="{9D8B030D-6E8A-4147-A177-3AD203B41FA5}">
                      <a16:colId xmlns:a16="http://schemas.microsoft.com/office/drawing/2014/main" val="3537530948"/>
                    </a:ext>
                  </a:extLst>
                </a:gridCol>
                <a:gridCol w="414341">
                  <a:extLst>
                    <a:ext uri="{9D8B030D-6E8A-4147-A177-3AD203B41FA5}">
                      <a16:colId xmlns:a16="http://schemas.microsoft.com/office/drawing/2014/main" val="3746584589"/>
                    </a:ext>
                  </a:extLst>
                </a:gridCol>
                <a:gridCol w="414341">
                  <a:extLst>
                    <a:ext uri="{9D8B030D-6E8A-4147-A177-3AD203B41FA5}">
                      <a16:colId xmlns:a16="http://schemas.microsoft.com/office/drawing/2014/main" val="2480078238"/>
                    </a:ext>
                  </a:extLst>
                </a:gridCol>
                <a:gridCol w="414341">
                  <a:extLst>
                    <a:ext uri="{9D8B030D-6E8A-4147-A177-3AD203B41FA5}">
                      <a16:colId xmlns:a16="http://schemas.microsoft.com/office/drawing/2014/main" val="461482366"/>
                    </a:ext>
                  </a:extLst>
                </a:gridCol>
                <a:gridCol w="414341">
                  <a:extLst>
                    <a:ext uri="{9D8B030D-6E8A-4147-A177-3AD203B41FA5}">
                      <a16:colId xmlns:a16="http://schemas.microsoft.com/office/drawing/2014/main" val="3000128965"/>
                    </a:ext>
                  </a:extLst>
                </a:gridCol>
                <a:gridCol w="414341">
                  <a:extLst>
                    <a:ext uri="{9D8B030D-6E8A-4147-A177-3AD203B41FA5}">
                      <a16:colId xmlns:a16="http://schemas.microsoft.com/office/drawing/2014/main" val="2230636300"/>
                    </a:ext>
                  </a:extLst>
                </a:gridCol>
                <a:gridCol w="414341">
                  <a:extLst>
                    <a:ext uri="{9D8B030D-6E8A-4147-A177-3AD203B41FA5}">
                      <a16:colId xmlns:a16="http://schemas.microsoft.com/office/drawing/2014/main" val="1384103314"/>
                    </a:ext>
                  </a:extLst>
                </a:gridCol>
                <a:gridCol w="414341">
                  <a:extLst>
                    <a:ext uri="{9D8B030D-6E8A-4147-A177-3AD203B41FA5}">
                      <a16:colId xmlns:a16="http://schemas.microsoft.com/office/drawing/2014/main" val="133870796"/>
                    </a:ext>
                  </a:extLst>
                </a:gridCol>
                <a:gridCol w="414341">
                  <a:extLst>
                    <a:ext uri="{9D8B030D-6E8A-4147-A177-3AD203B41FA5}">
                      <a16:colId xmlns:a16="http://schemas.microsoft.com/office/drawing/2014/main" val="1133890510"/>
                    </a:ext>
                  </a:extLst>
                </a:gridCol>
                <a:gridCol w="414341">
                  <a:extLst>
                    <a:ext uri="{9D8B030D-6E8A-4147-A177-3AD203B41FA5}">
                      <a16:colId xmlns:a16="http://schemas.microsoft.com/office/drawing/2014/main" val="75054369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31104056"/>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Sunscreen Kids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51435808"/>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04427530"/>
      </p:ext>
    </p:extLst>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04099464"/>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88214293"/>
      </p:ext>
    </p:extLst>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00555496"/>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95846818"/>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273377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Walmart Supercenter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1488958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National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Nivea</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Marca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After Sun Adults Cosmetics Crema 0 - 5 200Ml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After Sun Adults Cosmetics Liquido 0 - 5 165Ml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165ML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29213274"/>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2409756"/>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07929375"/>
      </p:ext>
    </p:extLst>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37140182"/>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82764653"/>
      </p:ext>
    </p:extLst>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1"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92533">
                  <a:extLst>
                    <a:ext uri="{9D8B030D-6E8A-4147-A177-3AD203B41FA5}">
                      <a16:colId xmlns:a16="http://schemas.microsoft.com/office/drawing/2014/main" val="1249427694"/>
                    </a:ext>
                  </a:extLst>
                </a:gridCol>
                <a:gridCol w="392533">
                  <a:extLst>
                    <a:ext uri="{9D8B030D-6E8A-4147-A177-3AD203B41FA5}">
                      <a16:colId xmlns:a16="http://schemas.microsoft.com/office/drawing/2014/main" val="2218987241"/>
                    </a:ext>
                  </a:extLst>
                </a:gridCol>
                <a:gridCol w="392533">
                  <a:extLst>
                    <a:ext uri="{9D8B030D-6E8A-4147-A177-3AD203B41FA5}">
                      <a16:colId xmlns:a16="http://schemas.microsoft.com/office/drawing/2014/main" val="3054438620"/>
                    </a:ext>
                  </a:extLst>
                </a:gridCol>
                <a:gridCol w="392533">
                  <a:extLst>
                    <a:ext uri="{9D8B030D-6E8A-4147-A177-3AD203B41FA5}">
                      <a16:colId xmlns:a16="http://schemas.microsoft.com/office/drawing/2014/main" val="310395072"/>
                    </a:ext>
                  </a:extLst>
                </a:gridCol>
                <a:gridCol w="392533">
                  <a:extLst>
                    <a:ext uri="{9D8B030D-6E8A-4147-A177-3AD203B41FA5}">
                      <a16:colId xmlns:a16="http://schemas.microsoft.com/office/drawing/2014/main" val="3260695282"/>
                    </a:ext>
                  </a:extLst>
                </a:gridCol>
                <a:gridCol w="392533">
                  <a:extLst>
                    <a:ext uri="{9D8B030D-6E8A-4147-A177-3AD203B41FA5}">
                      <a16:colId xmlns:a16="http://schemas.microsoft.com/office/drawing/2014/main" val="1819053712"/>
                    </a:ext>
                  </a:extLst>
                </a:gridCol>
                <a:gridCol w="392533">
                  <a:extLst>
                    <a:ext uri="{9D8B030D-6E8A-4147-A177-3AD203B41FA5}">
                      <a16:colId xmlns:a16="http://schemas.microsoft.com/office/drawing/2014/main" val="639641908"/>
                    </a:ext>
                  </a:extLst>
                </a:gridCol>
                <a:gridCol w="392533">
                  <a:extLst>
                    <a:ext uri="{9D8B030D-6E8A-4147-A177-3AD203B41FA5}">
                      <a16:colId xmlns:a16="http://schemas.microsoft.com/office/drawing/2014/main" val="3972879755"/>
                    </a:ext>
                  </a:extLst>
                </a:gridCol>
                <a:gridCol w="392533">
                  <a:extLst>
                    <a:ext uri="{9D8B030D-6E8A-4147-A177-3AD203B41FA5}">
                      <a16:colId xmlns:a16="http://schemas.microsoft.com/office/drawing/2014/main" val="3537530948"/>
                    </a:ext>
                  </a:extLst>
                </a:gridCol>
                <a:gridCol w="392533">
                  <a:extLst>
                    <a:ext uri="{9D8B030D-6E8A-4147-A177-3AD203B41FA5}">
                      <a16:colId xmlns:a16="http://schemas.microsoft.com/office/drawing/2014/main" val="3746584589"/>
                    </a:ext>
                  </a:extLst>
                </a:gridCol>
                <a:gridCol w="392533">
                  <a:extLst>
                    <a:ext uri="{9D8B030D-6E8A-4147-A177-3AD203B41FA5}">
                      <a16:colId xmlns:a16="http://schemas.microsoft.com/office/drawing/2014/main" val="2480078238"/>
                    </a:ext>
                  </a:extLst>
                </a:gridCol>
                <a:gridCol w="392533">
                  <a:extLst>
                    <a:ext uri="{9D8B030D-6E8A-4147-A177-3AD203B41FA5}">
                      <a16:colId xmlns:a16="http://schemas.microsoft.com/office/drawing/2014/main" val="461482366"/>
                    </a:ext>
                  </a:extLst>
                </a:gridCol>
                <a:gridCol w="392533">
                  <a:extLst>
                    <a:ext uri="{9D8B030D-6E8A-4147-A177-3AD203B41FA5}">
                      <a16:colId xmlns:a16="http://schemas.microsoft.com/office/drawing/2014/main" val="3000128965"/>
                    </a:ext>
                  </a:extLst>
                </a:gridCol>
                <a:gridCol w="392533">
                  <a:extLst>
                    <a:ext uri="{9D8B030D-6E8A-4147-A177-3AD203B41FA5}">
                      <a16:colId xmlns:a16="http://schemas.microsoft.com/office/drawing/2014/main" val="2230636300"/>
                    </a:ext>
                  </a:extLst>
                </a:gridCol>
                <a:gridCol w="392533">
                  <a:extLst>
                    <a:ext uri="{9D8B030D-6E8A-4147-A177-3AD203B41FA5}">
                      <a16:colId xmlns:a16="http://schemas.microsoft.com/office/drawing/2014/main" val="1384103314"/>
                    </a:ext>
                  </a:extLst>
                </a:gridCol>
                <a:gridCol w="392533">
                  <a:extLst>
                    <a:ext uri="{9D8B030D-6E8A-4147-A177-3AD203B41FA5}">
                      <a16:colId xmlns:a16="http://schemas.microsoft.com/office/drawing/2014/main" val="133870796"/>
                    </a:ext>
                  </a:extLst>
                </a:gridCol>
                <a:gridCol w="392533">
                  <a:extLst>
                    <a:ext uri="{9D8B030D-6E8A-4147-A177-3AD203B41FA5}">
                      <a16:colId xmlns:a16="http://schemas.microsoft.com/office/drawing/2014/main" val="1133890510"/>
                    </a:ext>
                  </a:extLst>
                </a:gridCol>
                <a:gridCol w="392533">
                  <a:extLst>
                    <a:ext uri="{9D8B030D-6E8A-4147-A177-3AD203B41FA5}">
                      <a16:colId xmlns:a16="http://schemas.microsoft.com/office/drawing/2014/main" val="750543690"/>
                    </a:ext>
                  </a:extLst>
                </a:gridCol>
                <a:gridCol w="392533">
                  <a:extLst>
                    <a:ext uri="{9D8B030D-6E8A-4147-A177-3AD203B41FA5}">
                      <a16:colId xmlns:a16="http://schemas.microsoft.com/office/drawing/2014/main" val="3955953197"/>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9">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10303134"/>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32622324"/>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39889928"/>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2321711"/>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77109446"/>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5512713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33731878"/>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72570107"/>
      </p:ext>
    </p:extLst>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03672055"/>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47240837"/>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74580763"/>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1"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92533">
                  <a:extLst>
                    <a:ext uri="{9D8B030D-6E8A-4147-A177-3AD203B41FA5}">
                      <a16:colId xmlns:a16="http://schemas.microsoft.com/office/drawing/2014/main" val="1249427694"/>
                    </a:ext>
                  </a:extLst>
                </a:gridCol>
                <a:gridCol w="392533">
                  <a:extLst>
                    <a:ext uri="{9D8B030D-6E8A-4147-A177-3AD203B41FA5}">
                      <a16:colId xmlns:a16="http://schemas.microsoft.com/office/drawing/2014/main" val="2218987241"/>
                    </a:ext>
                  </a:extLst>
                </a:gridCol>
                <a:gridCol w="392533">
                  <a:extLst>
                    <a:ext uri="{9D8B030D-6E8A-4147-A177-3AD203B41FA5}">
                      <a16:colId xmlns:a16="http://schemas.microsoft.com/office/drawing/2014/main" val="3054438620"/>
                    </a:ext>
                  </a:extLst>
                </a:gridCol>
                <a:gridCol w="392533">
                  <a:extLst>
                    <a:ext uri="{9D8B030D-6E8A-4147-A177-3AD203B41FA5}">
                      <a16:colId xmlns:a16="http://schemas.microsoft.com/office/drawing/2014/main" val="310395072"/>
                    </a:ext>
                  </a:extLst>
                </a:gridCol>
                <a:gridCol w="392533">
                  <a:extLst>
                    <a:ext uri="{9D8B030D-6E8A-4147-A177-3AD203B41FA5}">
                      <a16:colId xmlns:a16="http://schemas.microsoft.com/office/drawing/2014/main" val="3260695282"/>
                    </a:ext>
                  </a:extLst>
                </a:gridCol>
                <a:gridCol w="392533">
                  <a:extLst>
                    <a:ext uri="{9D8B030D-6E8A-4147-A177-3AD203B41FA5}">
                      <a16:colId xmlns:a16="http://schemas.microsoft.com/office/drawing/2014/main" val="1819053712"/>
                    </a:ext>
                  </a:extLst>
                </a:gridCol>
                <a:gridCol w="392533">
                  <a:extLst>
                    <a:ext uri="{9D8B030D-6E8A-4147-A177-3AD203B41FA5}">
                      <a16:colId xmlns:a16="http://schemas.microsoft.com/office/drawing/2014/main" val="639641908"/>
                    </a:ext>
                  </a:extLst>
                </a:gridCol>
                <a:gridCol w="392533">
                  <a:extLst>
                    <a:ext uri="{9D8B030D-6E8A-4147-A177-3AD203B41FA5}">
                      <a16:colId xmlns:a16="http://schemas.microsoft.com/office/drawing/2014/main" val="3972879755"/>
                    </a:ext>
                  </a:extLst>
                </a:gridCol>
                <a:gridCol w="392533">
                  <a:extLst>
                    <a:ext uri="{9D8B030D-6E8A-4147-A177-3AD203B41FA5}">
                      <a16:colId xmlns:a16="http://schemas.microsoft.com/office/drawing/2014/main" val="3537530948"/>
                    </a:ext>
                  </a:extLst>
                </a:gridCol>
                <a:gridCol w="392533">
                  <a:extLst>
                    <a:ext uri="{9D8B030D-6E8A-4147-A177-3AD203B41FA5}">
                      <a16:colId xmlns:a16="http://schemas.microsoft.com/office/drawing/2014/main" val="3746584589"/>
                    </a:ext>
                  </a:extLst>
                </a:gridCol>
                <a:gridCol w="392533">
                  <a:extLst>
                    <a:ext uri="{9D8B030D-6E8A-4147-A177-3AD203B41FA5}">
                      <a16:colId xmlns:a16="http://schemas.microsoft.com/office/drawing/2014/main" val="2480078238"/>
                    </a:ext>
                  </a:extLst>
                </a:gridCol>
                <a:gridCol w="392533">
                  <a:extLst>
                    <a:ext uri="{9D8B030D-6E8A-4147-A177-3AD203B41FA5}">
                      <a16:colId xmlns:a16="http://schemas.microsoft.com/office/drawing/2014/main" val="461482366"/>
                    </a:ext>
                  </a:extLst>
                </a:gridCol>
                <a:gridCol w="392533">
                  <a:extLst>
                    <a:ext uri="{9D8B030D-6E8A-4147-A177-3AD203B41FA5}">
                      <a16:colId xmlns:a16="http://schemas.microsoft.com/office/drawing/2014/main" val="3000128965"/>
                    </a:ext>
                  </a:extLst>
                </a:gridCol>
                <a:gridCol w="392533">
                  <a:extLst>
                    <a:ext uri="{9D8B030D-6E8A-4147-A177-3AD203B41FA5}">
                      <a16:colId xmlns:a16="http://schemas.microsoft.com/office/drawing/2014/main" val="2230636300"/>
                    </a:ext>
                  </a:extLst>
                </a:gridCol>
                <a:gridCol w="392533">
                  <a:extLst>
                    <a:ext uri="{9D8B030D-6E8A-4147-A177-3AD203B41FA5}">
                      <a16:colId xmlns:a16="http://schemas.microsoft.com/office/drawing/2014/main" val="1384103314"/>
                    </a:ext>
                  </a:extLst>
                </a:gridCol>
                <a:gridCol w="392533">
                  <a:extLst>
                    <a:ext uri="{9D8B030D-6E8A-4147-A177-3AD203B41FA5}">
                      <a16:colId xmlns:a16="http://schemas.microsoft.com/office/drawing/2014/main" val="133870796"/>
                    </a:ext>
                  </a:extLst>
                </a:gridCol>
                <a:gridCol w="392533">
                  <a:extLst>
                    <a:ext uri="{9D8B030D-6E8A-4147-A177-3AD203B41FA5}">
                      <a16:colId xmlns:a16="http://schemas.microsoft.com/office/drawing/2014/main" val="1133890510"/>
                    </a:ext>
                  </a:extLst>
                </a:gridCol>
                <a:gridCol w="392533">
                  <a:extLst>
                    <a:ext uri="{9D8B030D-6E8A-4147-A177-3AD203B41FA5}">
                      <a16:colId xmlns:a16="http://schemas.microsoft.com/office/drawing/2014/main" val="750543690"/>
                    </a:ext>
                  </a:extLst>
                </a:gridCol>
                <a:gridCol w="392533">
                  <a:extLst>
                    <a:ext uri="{9D8B030D-6E8A-4147-A177-3AD203B41FA5}">
                      <a16:colId xmlns:a16="http://schemas.microsoft.com/office/drawing/2014/main" val="3955953197"/>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9">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67753216"/>
      </p:ext>
    </p:extLst>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33851935"/>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578628981"/>
      </p:ext>
    </p:extLst>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86202968"/>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83253701"/>
      </p:ext>
    </p:extLst>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9052807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32724">
                  <a:extLst>
                    <a:ext uri="{9D8B030D-6E8A-4147-A177-3AD203B41FA5}">
                      <a16:colId xmlns:a16="http://schemas.microsoft.com/office/drawing/2014/main" val="1249427694"/>
                    </a:ext>
                  </a:extLst>
                </a:gridCol>
                <a:gridCol w="532724">
                  <a:extLst>
                    <a:ext uri="{9D8B030D-6E8A-4147-A177-3AD203B41FA5}">
                      <a16:colId xmlns:a16="http://schemas.microsoft.com/office/drawing/2014/main" val="2218987241"/>
                    </a:ext>
                  </a:extLst>
                </a:gridCol>
                <a:gridCol w="532724">
                  <a:extLst>
                    <a:ext uri="{9D8B030D-6E8A-4147-A177-3AD203B41FA5}">
                      <a16:colId xmlns:a16="http://schemas.microsoft.com/office/drawing/2014/main" val="3054438620"/>
                    </a:ext>
                  </a:extLst>
                </a:gridCol>
                <a:gridCol w="532724">
                  <a:extLst>
                    <a:ext uri="{9D8B030D-6E8A-4147-A177-3AD203B41FA5}">
                      <a16:colId xmlns:a16="http://schemas.microsoft.com/office/drawing/2014/main" val="310395072"/>
                    </a:ext>
                  </a:extLst>
                </a:gridCol>
                <a:gridCol w="532724">
                  <a:extLst>
                    <a:ext uri="{9D8B030D-6E8A-4147-A177-3AD203B41FA5}">
                      <a16:colId xmlns:a16="http://schemas.microsoft.com/office/drawing/2014/main" val="3260695282"/>
                    </a:ext>
                  </a:extLst>
                </a:gridCol>
                <a:gridCol w="532724">
                  <a:extLst>
                    <a:ext uri="{9D8B030D-6E8A-4147-A177-3AD203B41FA5}">
                      <a16:colId xmlns:a16="http://schemas.microsoft.com/office/drawing/2014/main" val="1819053712"/>
                    </a:ext>
                  </a:extLst>
                </a:gridCol>
                <a:gridCol w="532724">
                  <a:extLst>
                    <a:ext uri="{9D8B030D-6E8A-4147-A177-3AD203B41FA5}">
                      <a16:colId xmlns:a16="http://schemas.microsoft.com/office/drawing/2014/main" val="639641908"/>
                    </a:ext>
                  </a:extLst>
                </a:gridCol>
                <a:gridCol w="532724">
                  <a:extLst>
                    <a:ext uri="{9D8B030D-6E8A-4147-A177-3AD203B41FA5}">
                      <a16:colId xmlns:a16="http://schemas.microsoft.com/office/drawing/2014/main" val="3972879755"/>
                    </a:ext>
                  </a:extLst>
                </a:gridCol>
                <a:gridCol w="532724">
                  <a:extLst>
                    <a:ext uri="{9D8B030D-6E8A-4147-A177-3AD203B41FA5}">
                      <a16:colId xmlns:a16="http://schemas.microsoft.com/office/drawing/2014/main" val="3537530948"/>
                    </a:ext>
                  </a:extLst>
                </a:gridCol>
                <a:gridCol w="532724">
                  <a:extLst>
                    <a:ext uri="{9D8B030D-6E8A-4147-A177-3AD203B41FA5}">
                      <a16:colId xmlns:a16="http://schemas.microsoft.com/office/drawing/2014/main" val="3746584589"/>
                    </a:ext>
                  </a:extLst>
                </a:gridCol>
                <a:gridCol w="532724">
                  <a:extLst>
                    <a:ext uri="{9D8B030D-6E8A-4147-A177-3AD203B41FA5}">
                      <a16:colId xmlns:a16="http://schemas.microsoft.com/office/drawing/2014/main" val="2480078238"/>
                    </a:ext>
                  </a:extLst>
                </a:gridCol>
                <a:gridCol w="532724">
                  <a:extLst>
                    <a:ext uri="{9D8B030D-6E8A-4147-A177-3AD203B41FA5}">
                      <a16:colId xmlns:a16="http://schemas.microsoft.com/office/drawing/2014/main" val="461482366"/>
                    </a:ext>
                  </a:extLst>
                </a:gridCol>
                <a:gridCol w="532724">
                  <a:extLst>
                    <a:ext uri="{9D8B030D-6E8A-4147-A177-3AD203B41FA5}">
                      <a16:colId xmlns:a16="http://schemas.microsoft.com/office/drawing/2014/main" val="3000128965"/>
                    </a:ext>
                  </a:extLst>
                </a:gridCol>
                <a:gridCol w="532724">
                  <a:extLst>
                    <a:ext uri="{9D8B030D-6E8A-4147-A177-3AD203B41FA5}">
                      <a16:colId xmlns:a16="http://schemas.microsoft.com/office/drawing/2014/main" val="223063630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63086644"/>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0">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35133257"/>
      </p:ext>
    </p:extLst>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18393"/>
      </p:ext>
    </p:extLst>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22435908"/>
      </p:ext>
    </p:extLst>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86781674"/>
      </p:ext>
    </p:extLst>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38714">
                  <a:extLst>
                    <a:ext uri="{9D8B030D-6E8A-4147-A177-3AD203B41FA5}">
                      <a16:colId xmlns:a16="http://schemas.microsoft.com/office/drawing/2014/main" val="1249427694"/>
                    </a:ext>
                  </a:extLst>
                </a:gridCol>
                <a:gridCol w="438714">
                  <a:extLst>
                    <a:ext uri="{9D8B030D-6E8A-4147-A177-3AD203B41FA5}">
                      <a16:colId xmlns:a16="http://schemas.microsoft.com/office/drawing/2014/main" val="2218987241"/>
                    </a:ext>
                  </a:extLst>
                </a:gridCol>
                <a:gridCol w="438714">
                  <a:extLst>
                    <a:ext uri="{9D8B030D-6E8A-4147-A177-3AD203B41FA5}">
                      <a16:colId xmlns:a16="http://schemas.microsoft.com/office/drawing/2014/main" val="3054438620"/>
                    </a:ext>
                  </a:extLst>
                </a:gridCol>
                <a:gridCol w="438714">
                  <a:extLst>
                    <a:ext uri="{9D8B030D-6E8A-4147-A177-3AD203B41FA5}">
                      <a16:colId xmlns:a16="http://schemas.microsoft.com/office/drawing/2014/main" val="310395072"/>
                    </a:ext>
                  </a:extLst>
                </a:gridCol>
                <a:gridCol w="438714">
                  <a:extLst>
                    <a:ext uri="{9D8B030D-6E8A-4147-A177-3AD203B41FA5}">
                      <a16:colId xmlns:a16="http://schemas.microsoft.com/office/drawing/2014/main" val="3260695282"/>
                    </a:ext>
                  </a:extLst>
                </a:gridCol>
                <a:gridCol w="438714">
                  <a:extLst>
                    <a:ext uri="{9D8B030D-6E8A-4147-A177-3AD203B41FA5}">
                      <a16:colId xmlns:a16="http://schemas.microsoft.com/office/drawing/2014/main" val="1819053712"/>
                    </a:ext>
                  </a:extLst>
                </a:gridCol>
                <a:gridCol w="438714">
                  <a:extLst>
                    <a:ext uri="{9D8B030D-6E8A-4147-A177-3AD203B41FA5}">
                      <a16:colId xmlns:a16="http://schemas.microsoft.com/office/drawing/2014/main" val="639641908"/>
                    </a:ext>
                  </a:extLst>
                </a:gridCol>
                <a:gridCol w="438714">
                  <a:extLst>
                    <a:ext uri="{9D8B030D-6E8A-4147-A177-3AD203B41FA5}">
                      <a16:colId xmlns:a16="http://schemas.microsoft.com/office/drawing/2014/main" val="3972879755"/>
                    </a:ext>
                  </a:extLst>
                </a:gridCol>
                <a:gridCol w="438714">
                  <a:extLst>
                    <a:ext uri="{9D8B030D-6E8A-4147-A177-3AD203B41FA5}">
                      <a16:colId xmlns:a16="http://schemas.microsoft.com/office/drawing/2014/main" val="3537530948"/>
                    </a:ext>
                  </a:extLst>
                </a:gridCol>
                <a:gridCol w="438714">
                  <a:extLst>
                    <a:ext uri="{9D8B030D-6E8A-4147-A177-3AD203B41FA5}">
                      <a16:colId xmlns:a16="http://schemas.microsoft.com/office/drawing/2014/main" val="3746584589"/>
                    </a:ext>
                  </a:extLst>
                </a:gridCol>
                <a:gridCol w="438714">
                  <a:extLst>
                    <a:ext uri="{9D8B030D-6E8A-4147-A177-3AD203B41FA5}">
                      <a16:colId xmlns:a16="http://schemas.microsoft.com/office/drawing/2014/main" val="2480078238"/>
                    </a:ext>
                  </a:extLst>
                </a:gridCol>
                <a:gridCol w="438714">
                  <a:extLst>
                    <a:ext uri="{9D8B030D-6E8A-4147-A177-3AD203B41FA5}">
                      <a16:colId xmlns:a16="http://schemas.microsoft.com/office/drawing/2014/main" val="461482366"/>
                    </a:ext>
                  </a:extLst>
                </a:gridCol>
                <a:gridCol w="438714">
                  <a:extLst>
                    <a:ext uri="{9D8B030D-6E8A-4147-A177-3AD203B41FA5}">
                      <a16:colId xmlns:a16="http://schemas.microsoft.com/office/drawing/2014/main" val="3000128965"/>
                    </a:ext>
                  </a:extLst>
                </a:gridCol>
                <a:gridCol w="438714">
                  <a:extLst>
                    <a:ext uri="{9D8B030D-6E8A-4147-A177-3AD203B41FA5}">
                      <a16:colId xmlns:a16="http://schemas.microsoft.com/office/drawing/2014/main" val="2230636300"/>
                    </a:ext>
                  </a:extLst>
                </a:gridCol>
                <a:gridCol w="438714">
                  <a:extLst>
                    <a:ext uri="{9D8B030D-6E8A-4147-A177-3AD203B41FA5}">
                      <a16:colId xmlns:a16="http://schemas.microsoft.com/office/drawing/2014/main" val="1384103314"/>
                    </a:ext>
                  </a:extLst>
                </a:gridCol>
                <a:gridCol w="438714">
                  <a:extLst>
                    <a:ext uri="{9D8B030D-6E8A-4147-A177-3AD203B41FA5}">
                      <a16:colId xmlns:a16="http://schemas.microsoft.com/office/drawing/2014/main" val="133870796"/>
                    </a:ext>
                  </a:extLst>
                </a:gridCol>
                <a:gridCol w="438714">
                  <a:extLst>
                    <a:ext uri="{9D8B030D-6E8A-4147-A177-3AD203B41FA5}">
                      <a16:colId xmlns:a16="http://schemas.microsoft.com/office/drawing/2014/main" val="113389051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7">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68269398"/>
      </p:ext>
    </p:extLst>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26367702"/>
      </p:ext>
    </p:extLst>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Destination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2250133"/>
      </p:ext>
    </p:extLst>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Destination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0154044"/>
      </p:ext>
    </p:extLst>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Sunscreen Cosmetics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14341">
                  <a:extLst>
                    <a:ext uri="{9D8B030D-6E8A-4147-A177-3AD203B41FA5}">
                      <a16:colId xmlns:a16="http://schemas.microsoft.com/office/drawing/2014/main" val="1249427694"/>
                    </a:ext>
                  </a:extLst>
                </a:gridCol>
                <a:gridCol w="414341">
                  <a:extLst>
                    <a:ext uri="{9D8B030D-6E8A-4147-A177-3AD203B41FA5}">
                      <a16:colId xmlns:a16="http://schemas.microsoft.com/office/drawing/2014/main" val="2218987241"/>
                    </a:ext>
                  </a:extLst>
                </a:gridCol>
                <a:gridCol w="414341">
                  <a:extLst>
                    <a:ext uri="{9D8B030D-6E8A-4147-A177-3AD203B41FA5}">
                      <a16:colId xmlns:a16="http://schemas.microsoft.com/office/drawing/2014/main" val="3054438620"/>
                    </a:ext>
                  </a:extLst>
                </a:gridCol>
                <a:gridCol w="414341">
                  <a:extLst>
                    <a:ext uri="{9D8B030D-6E8A-4147-A177-3AD203B41FA5}">
                      <a16:colId xmlns:a16="http://schemas.microsoft.com/office/drawing/2014/main" val="310395072"/>
                    </a:ext>
                  </a:extLst>
                </a:gridCol>
                <a:gridCol w="414341">
                  <a:extLst>
                    <a:ext uri="{9D8B030D-6E8A-4147-A177-3AD203B41FA5}">
                      <a16:colId xmlns:a16="http://schemas.microsoft.com/office/drawing/2014/main" val="3260695282"/>
                    </a:ext>
                  </a:extLst>
                </a:gridCol>
                <a:gridCol w="414341">
                  <a:extLst>
                    <a:ext uri="{9D8B030D-6E8A-4147-A177-3AD203B41FA5}">
                      <a16:colId xmlns:a16="http://schemas.microsoft.com/office/drawing/2014/main" val="1819053712"/>
                    </a:ext>
                  </a:extLst>
                </a:gridCol>
                <a:gridCol w="414341">
                  <a:extLst>
                    <a:ext uri="{9D8B030D-6E8A-4147-A177-3AD203B41FA5}">
                      <a16:colId xmlns:a16="http://schemas.microsoft.com/office/drawing/2014/main" val="639641908"/>
                    </a:ext>
                  </a:extLst>
                </a:gridCol>
                <a:gridCol w="414341">
                  <a:extLst>
                    <a:ext uri="{9D8B030D-6E8A-4147-A177-3AD203B41FA5}">
                      <a16:colId xmlns:a16="http://schemas.microsoft.com/office/drawing/2014/main" val="3972879755"/>
                    </a:ext>
                  </a:extLst>
                </a:gridCol>
                <a:gridCol w="414341">
                  <a:extLst>
                    <a:ext uri="{9D8B030D-6E8A-4147-A177-3AD203B41FA5}">
                      <a16:colId xmlns:a16="http://schemas.microsoft.com/office/drawing/2014/main" val="3537530948"/>
                    </a:ext>
                  </a:extLst>
                </a:gridCol>
                <a:gridCol w="414341">
                  <a:extLst>
                    <a:ext uri="{9D8B030D-6E8A-4147-A177-3AD203B41FA5}">
                      <a16:colId xmlns:a16="http://schemas.microsoft.com/office/drawing/2014/main" val="3746584589"/>
                    </a:ext>
                  </a:extLst>
                </a:gridCol>
                <a:gridCol w="414341">
                  <a:extLst>
                    <a:ext uri="{9D8B030D-6E8A-4147-A177-3AD203B41FA5}">
                      <a16:colId xmlns:a16="http://schemas.microsoft.com/office/drawing/2014/main" val="2480078238"/>
                    </a:ext>
                  </a:extLst>
                </a:gridCol>
                <a:gridCol w="414341">
                  <a:extLst>
                    <a:ext uri="{9D8B030D-6E8A-4147-A177-3AD203B41FA5}">
                      <a16:colId xmlns:a16="http://schemas.microsoft.com/office/drawing/2014/main" val="461482366"/>
                    </a:ext>
                  </a:extLst>
                </a:gridCol>
                <a:gridCol w="414341">
                  <a:extLst>
                    <a:ext uri="{9D8B030D-6E8A-4147-A177-3AD203B41FA5}">
                      <a16:colId xmlns:a16="http://schemas.microsoft.com/office/drawing/2014/main" val="3000128965"/>
                    </a:ext>
                  </a:extLst>
                </a:gridCol>
                <a:gridCol w="414341">
                  <a:extLst>
                    <a:ext uri="{9D8B030D-6E8A-4147-A177-3AD203B41FA5}">
                      <a16:colId xmlns:a16="http://schemas.microsoft.com/office/drawing/2014/main" val="2230636300"/>
                    </a:ext>
                  </a:extLst>
                </a:gridCol>
                <a:gridCol w="414341">
                  <a:extLst>
                    <a:ext uri="{9D8B030D-6E8A-4147-A177-3AD203B41FA5}">
                      <a16:colId xmlns:a16="http://schemas.microsoft.com/office/drawing/2014/main" val="1384103314"/>
                    </a:ext>
                  </a:extLst>
                </a:gridCol>
                <a:gridCol w="414341">
                  <a:extLst>
                    <a:ext uri="{9D8B030D-6E8A-4147-A177-3AD203B41FA5}">
                      <a16:colId xmlns:a16="http://schemas.microsoft.com/office/drawing/2014/main" val="133870796"/>
                    </a:ext>
                  </a:extLst>
                </a:gridCol>
                <a:gridCol w="414341">
                  <a:extLst>
                    <a:ext uri="{9D8B030D-6E8A-4147-A177-3AD203B41FA5}">
                      <a16:colId xmlns:a16="http://schemas.microsoft.com/office/drawing/2014/main" val="1133890510"/>
                    </a:ext>
                  </a:extLst>
                </a:gridCol>
                <a:gridCol w="414341">
                  <a:extLst>
                    <a:ext uri="{9D8B030D-6E8A-4147-A177-3AD203B41FA5}">
                      <a16:colId xmlns:a16="http://schemas.microsoft.com/office/drawing/2014/main" val="75054369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06396155"/>
      </p:ext>
    </p:extLst>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Sunscreen Sport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475579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57452360"/>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7">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L'Oreal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L'Oreal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Eucerin Sunscreen Adults Derma Crema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Eucerin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After Sun Adults Cosmetics Crema 0 - 5 200Ml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Crema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Garnier Sunscreen Adults Cosmetics Crema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Crema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25249315"/>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
                  <a:extLst>
                    <a:ext uri="{9D8B030D-6E8A-4147-A177-3AD203B41FA5}">
                      <a16:colId xmlns:a16="http://schemas.microsoft.com/office/drawing/2014/main" val="1249427694"/>
                    </a:ext>
                  </a:extLst>
                </a:gridCol>
                <a:gridCol w="372907">
                  <a:extLst>
                    <a:ext uri="{9D8B030D-6E8A-4147-A177-3AD203B41FA5}">
                      <a16:colId xmlns:a16="http://schemas.microsoft.com/office/drawing/2014/main" val="2218987241"/>
                    </a:ext>
                  </a:extLst>
                </a:gridCol>
                <a:gridCol w="372907">
                  <a:extLst>
                    <a:ext uri="{9D8B030D-6E8A-4147-A177-3AD203B41FA5}">
                      <a16:colId xmlns:a16="http://schemas.microsoft.com/office/drawing/2014/main" val="3054438620"/>
                    </a:ext>
                  </a:extLst>
                </a:gridCol>
                <a:gridCol w="372907">
                  <a:extLst>
                    <a:ext uri="{9D8B030D-6E8A-4147-A177-3AD203B41FA5}">
                      <a16:colId xmlns:a16="http://schemas.microsoft.com/office/drawing/2014/main" val="310395072"/>
                    </a:ext>
                  </a:extLst>
                </a:gridCol>
                <a:gridCol w="372907">
                  <a:extLst>
                    <a:ext uri="{9D8B030D-6E8A-4147-A177-3AD203B41FA5}">
                      <a16:colId xmlns:a16="http://schemas.microsoft.com/office/drawing/2014/main" val="3260695282"/>
                    </a:ext>
                  </a:extLst>
                </a:gridCol>
                <a:gridCol w="372907">
                  <a:extLst>
                    <a:ext uri="{9D8B030D-6E8A-4147-A177-3AD203B41FA5}">
                      <a16:colId xmlns:a16="http://schemas.microsoft.com/office/drawing/2014/main" val="1819053712"/>
                    </a:ext>
                  </a:extLst>
                </a:gridCol>
                <a:gridCol w="372907">
                  <a:extLst>
                    <a:ext uri="{9D8B030D-6E8A-4147-A177-3AD203B41FA5}">
                      <a16:colId xmlns:a16="http://schemas.microsoft.com/office/drawing/2014/main" val="639641908"/>
                    </a:ext>
                  </a:extLst>
                </a:gridCol>
                <a:gridCol w="372907">
                  <a:extLst>
                    <a:ext uri="{9D8B030D-6E8A-4147-A177-3AD203B41FA5}">
                      <a16:colId xmlns:a16="http://schemas.microsoft.com/office/drawing/2014/main" val="3972879755"/>
                    </a:ext>
                  </a:extLst>
                </a:gridCol>
                <a:gridCol w="372907">
                  <a:extLst>
                    <a:ext uri="{9D8B030D-6E8A-4147-A177-3AD203B41FA5}">
                      <a16:colId xmlns:a16="http://schemas.microsoft.com/office/drawing/2014/main" val="3537530948"/>
                    </a:ext>
                  </a:extLst>
                </a:gridCol>
                <a:gridCol w="372907">
                  <a:extLst>
                    <a:ext uri="{9D8B030D-6E8A-4147-A177-3AD203B41FA5}">
                      <a16:colId xmlns:a16="http://schemas.microsoft.com/office/drawing/2014/main" val="3746584589"/>
                    </a:ext>
                  </a:extLst>
                </a:gridCol>
                <a:gridCol w="372907">
                  <a:extLst>
                    <a:ext uri="{9D8B030D-6E8A-4147-A177-3AD203B41FA5}">
                      <a16:colId xmlns:a16="http://schemas.microsoft.com/office/drawing/2014/main" val="2480078238"/>
                    </a:ext>
                  </a:extLst>
                </a:gridCol>
                <a:gridCol w="372907">
                  <a:extLst>
                    <a:ext uri="{9D8B030D-6E8A-4147-A177-3AD203B41FA5}">
                      <a16:colId xmlns:a16="http://schemas.microsoft.com/office/drawing/2014/main" val="461482366"/>
                    </a:ext>
                  </a:extLst>
                </a:gridCol>
                <a:gridCol w="372907">
                  <a:extLst>
                    <a:ext uri="{9D8B030D-6E8A-4147-A177-3AD203B41FA5}">
                      <a16:colId xmlns:a16="http://schemas.microsoft.com/office/drawing/2014/main" val="3000128965"/>
                    </a:ext>
                  </a:extLst>
                </a:gridCol>
                <a:gridCol w="372907">
                  <a:extLst>
                    <a:ext uri="{9D8B030D-6E8A-4147-A177-3AD203B41FA5}">
                      <a16:colId xmlns:a16="http://schemas.microsoft.com/office/drawing/2014/main" val="2230636300"/>
                    </a:ext>
                  </a:extLst>
                </a:gridCol>
                <a:gridCol w="372907">
                  <a:extLst>
                    <a:ext uri="{9D8B030D-6E8A-4147-A177-3AD203B41FA5}">
                      <a16:colId xmlns:a16="http://schemas.microsoft.com/office/drawing/2014/main" val="1384103314"/>
                    </a:ext>
                  </a:extLst>
                </a:gridCol>
                <a:gridCol w="372907">
                  <a:extLst>
                    <a:ext uri="{9D8B030D-6E8A-4147-A177-3AD203B41FA5}">
                      <a16:colId xmlns:a16="http://schemas.microsoft.com/office/drawing/2014/main" val="133870796"/>
                    </a:ext>
                  </a:extLst>
                </a:gridCol>
                <a:gridCol w="372907">
                  <a:extLst>
                    <a:ext uri="{9D8B030D-6E8A-4147-A177-3AD203B41FA5}">
                      <a16:colId xmlns:a16="http://schemas.microsoft.com/office/drawing/2014/main" val="1133890510"/>
                    </a:ext>
                  </a:extLst>
                </a:gridCol>
                <a:gridCol w="372907">
                  <a:extLst>
                    <a:ext uri="{9D8B030D-6E8A-4147-A177-3AD203B41FA5}">
                      <a16:colId xmlns:a16="http://schemas.microsoft.com/office/drawing/2014/main" val="750543690"/>
                    </a:ext>
                  </a:extLst>
                </a:gridCol>
                <a:gridCol w="372907">
                  <a:extLst>
                    <a:ext uri="{9D8B030D-6E8A-4147-A177-3AD203B41FA5}">
                      <a16:colId xmlns:a16="http://schemas.microsoft.com/office/drawing/2014/main" val="3955953197"/>
                    </a:ext>
                  </a:extLst>
                </a:gridCol>
                <a:gridCol w="372907">
                  <a:extLst>
                    <a:ext uri="{9D8B030D-6E8A-4147-A177-3AD203B41FA5}">
                      <a16:colId xmlns:a16="http://schemas.microsoft.com/office/drawing/2014/main" val="325381730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5">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L'Oreal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L'Oreal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Others Fabricante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Fabricante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Eucerin Sunscreen Adults Derma Liquido 50 150Ml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30 - 49 200Ml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Liquido 50+ 125Ml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Loreal Paris Sunscreen Adults Derma Liquido 50+ 40Ml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After Sun Adults Cosmetics Liquido 0 - 5 165Ml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165ML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6566654"/>
      </p:ext>
    </p:extLst>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065448">
                  <a:extLst>
                    <a:ext uri="{9D8B030D-6E8A-4147-A177-3AD203B41FA5}">
                      <a16:colId xmlns:a16="http://schemas.microsoft.com/office/drawing/2014/main" val="1249427694"/>
                    </a:ext>
                  </a:extLst>
                </a:gridCol>
                <a:gridCol w="1065448">
                  <a:extLst>
                    <a:ext uri="{9D8B030D-6E8A-4147-A177-3AD203B41FA5}">
                      <a16:colId xmlns:a16="http://schemas.microsoft.com/office/drawing/2014/main" val="2218987241"/>
                    </a:ext>
                  </a:extLst>
                </a:gridCol>
                <a:gridCol w="1065448">
                  <a:extLst>
                    <a:ext uri="{9D8B030D-6E8A-4147-A177-3AD203B41FA5}">
                      <a16:colId xmlns:a16="http://schemas.microsoft.com/office/drawing/2014/main" val="3054438620"/>
                    </a:ext>
                  </a:extLst>
                </a:gridCol>
                <a:gridCol w="1065448">
                  <a:extLst>
                    <a:ext uri="{9D8B030D-6E8A-4147-A177-3AD203B41FA5}">
                      <a16:colId xmlns:a16="http://schemas.microsoft.com/office/drawing/2014/main" val="310395072"/>
                    </a:ext>
                  </a:extLst>
                </a:gridCol>
                <a:gridCol w="1065448">
                  <a:extLst>
                    <a:ext uri="{9D8B030D-6E8A-4147-A177-3AD203B41FA5}">
                      <a16:colId xmlns:a16="http://schemas.microsoft.com/office/drawing/2014/main" val="3260695282"/>
                    </a:ext>
                  </a:extLst>
                </a:gridCol>
                <a:gridCol w="1065448">
                  <a:extLst>
                    <a:ext uri="{9D8B030D-6E8A-4147-A177-3AD203B41FA5}">
                      <a16:colId xmlns:a16="http://schemas.microsoft.com/office/drawing/2014/main" val="1819053712"/>
                    </a:ext>
                  </a:extLst>
                </a:gridCol>
                <a:gridCol w="1065448">
                  <a:extLst>
                    <a:ext uri="{9D8B030D-6E8A-4147-A177-3AD203B41FA5}">
                      <a16:colId xmlns:a16="http://schemas.microsoft.com/office/drawing/2014/main" val="63964190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L'Oreal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Eucerin Sunscreen Adults Derma Gel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Gel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Gel 50+ 150Ml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Gel 50+ 250Ml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L'Oreal La Roche-Posay Sunscreen Adults Derma Gel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63820663"/>
      </p:ext>
    </p:extLst>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National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gridSpan="3">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Beiersdorf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Isdin</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a:txBody>
                    <a:bodyPr/>
                    <a:lstStyle/>
                    <a:p>
                      <a:pPr algn="ctr">
                        <a:defRPr>
                          <a:latin typeface="Nexa Bold"/>
                        </a:defRPr>
                      </a:pPr>
                      <a:r>
                        <a:rPr sz="800" b="1"/>
                        <a:t>Others Fabricante Unif.</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Eucerin Sunscreen Adults Derma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Adults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Beiersdorf Nivea Sunscreen Kids Cosmetics Spray Liquido 50+ 200Ml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Isdin Isdin Sunscreen Adults Derma Spray Liquido 50 100Ml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Others Fabricante Unif. Others Marca Unif. Tanning Adults Cosmetics Spray Liquido 0 - 5 177Ml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73176928"/>
      </p:ext>
    </p:extLst>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34019106"/>
      </p:ext>
    </p:extLst>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58011411"/>
      </p:ext>
    </p:extLst>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306731809"/>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03976219"/>
      </p:ext>
    </p:extLst>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28444599"/>
      </p:ext>
    </p:extLst>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7340500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23777414"/>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78332270"/>
      </p:ext>
    </p:extLst>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87938298"/>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13645018"/>
      </p:ext>
    </p:extLst>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69096127"/>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16698021"/>
      </p:ext>
    </p:extLst>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55409212"/>
      </p:ext>
    </p:extLst>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65486553"/>
      </p:ext>
    </p:extLst>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25101422"/>
      </p:ext>
    </p:extLst>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454790199"/>
      </p:ext>
    </p:extLst>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8751774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44787593"/>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98558033"/>
      </p:ext>
    </p:extLst>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95972449"/>
      </p:ext>
    </p:extLst>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039355344"/>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42932680"/>
      </p:ext>
    </p:extLst>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30664863"/>
      </p:ext>
    </p:extLst>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39888042"/>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13457825"/>
      </p:ext>
    </p:extLst>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00010021"/>
      </p:ext>
    </p:extLst>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73424587"/>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7260828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48166072"/>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61776460"/>
      </p:ext>
    </p:extLst>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Destination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53311063"/>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37874025"/>
      </p:ext>
    </p:extLst>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36473956"/>
      </p:ext>
    </p:extLst>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13436973"/>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Supercenter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65751329"/>
      </p:ext>
    </p:extLst>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6023696"/>
      </p:ext>
    </p:extLst>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64977508"/>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887942368"/>
      </p:ext>
    </p:extLst>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9365546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41324313"/>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243023">
                  <a:extLst>
                    <a:ext uri="{9D8B030D-6E8A-4147-A177-3AD203B41FA5}">
                      <a16:colId xmlns:a16="http://schemas.microsoft.com/office/drawing/2014/main" val="1249427694"/>
                    </a:ext>
                  </a:extLst>
                </a:gridCol>
                <a:gridCol w="1243023">
                  <a:extLst>
                    <a:ext uri="{9D8B030D-6E8A-4147-A177-3AD203B41FA5}">
                      <a16:colId xmlns:a16="http://schemas.microsoft.com/office/drawing/2014/main" val="2218987241"/>
                    </a:ext>
                  </a:extLst>
                </a:gridCol>
                <a:gridCol w="1243023">
                  <a:extLst>
                    <a:ext uri="{9D8B030D-6E8A-4147-A177-3AD203B41FA5}">
                      <a16:colId xmlns:a16="http://schemas.microsoft.com/office/drawing/2014/main" val="3054438620"/>
                    </a:ext>
                  </a:extLst>
                </a:gridCol>
                <a:gridCol w="1243023">
                  <a:extLst>
                    <a:ext uri="{9D8B030D-6E8A-4147-A177-3AD203B41FA5}">
                      <a16:colId xmlns:a16="http://schemas.microsoft.com/office/drawing/2014/main" val="310395072"/>
                    </a:ext>
                  </a:extLst>
                </a:gridCol>
                <a:gridCol w="1243023">
                  <a:extLst>
                    <a:ext uri="{9D8B030D-6E8A-4147-A177-3AD203B41FA5}">
                      <a16:colId xmlns:a16="http://schemas.microsoft.com/office/drawing/2014/main" val="3260695282"/>
                    </a:ext>
                  </a:extLst>
                </a:gridCol>
                <a:gridCol w="1243023">
                  <a:extLst>
                    <a:ext uri="{9D8B030D-6E8A-4147-A177-3AD203B41FA5}">
                      <a16:colId xmlns:a16="http://schemas.microsoft.com/office/drawing/2014/main" val="181905371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6">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90865814"/>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14098199"/>
      </p:ext>
    </p:extLst>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47319430"/>
      </p:ext>
    </p:extLst>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Destination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53642274"/>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77806429"/>
      </p:ext>
    </p:extLst>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844907209"/>
      </p:ext>
    </p:extLst>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834871603"/>
      </p:ext>
    </p:extLst>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Walmart Express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45847030"/>
      </p:ext>
    </p:extLst>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6110276"/>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2084381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92293939"/>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97876316"/>
      </p:ext>
    </p:extLst>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62563000"/>
      </p:ext>
    </p:extLst>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752135053"/>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600362"/>
      </p:ext>
    </p:extLst>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1315119"/>
      </p:ext>
    </p:extLst>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Destination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76292509"/>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85534386"/>
      </p:ext>
    </p:extLst>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
                  <a:extLst>
                    <a:ext uri="{9D8B030D-6E8A-4147-A177-3AD203B41FA5}">
                      <a16:colId xmlns:a16="http://schemas.microsoft.com/office/drawing/2014/main" val="1249427694"/>
                    </a:ext>
                  </a:extLst>
                </a:gridCol>
                <a:gridCol w="745814">
                  <a:extLst>
                    <a:ext uri="{9D8B030D-6E8A-4147-A177-3AD203B41FA5}">
                      <a16:colId xmlns:a16="http://schemas.microsoft.com/office/drawing/2014/main" val="2218987241"/>
                    </a:ext>
                  </a:extLst>
                </a:gridCol>
                <a:gridCol w="745814">
                  <a:extLst>
                    <a:ext uri="{9D8B030D-6E8A-4147-A177-3AD203B41FA5}">
                      <a16:colId xmlns:a16="http://schemas.microsoft.com/office/drawing/2014/main" val="3054438620"/>
                    </a:ext>
                  </a:extLst>
                </a:gridCol>
                <a:gridCol w="745814">
                  <a:extLst>
                    <a:ext uri="{9D8B030D-6E8A-4147-A177-3AD203B41FA5}">
                      <a16:colId xmlns:a16="http://schemas.microsoft.com/office/drawing/2014/main" val="310395072"/>
                    </a:ext>
                  </a:extLst>
                </a:gridCol>
                <a:gridCol w="745814">
                  <a:extLst>
                    <a:ext uri="{9D8B030D-6E8A-4147-A177-3AD203B41FA5}">
                      <a16:colId xmlns:a16="http://schemas.microsoft.com/office/drawing/2014/main" val="3260695282"/>
                    </a:ext>
                  </a:extLst>
                </a:gridCol>
                <a:gridCol w="745814">
                  <a:extLst>
                    <a:ext uri="{9D8B030D-6E8A-4147-A177-3AD203B41FA5}">
                      <a16:colId xmlns:a16="http://schemas.microsoft.com/office/drawing/2014/main" val="1819053712"/>
                    </a:ext>
                  </a:extLst>
                </a:gridCol>
                <a:gridCol w="745814">
                  <a:extLst>
                    <a:ext uri="{9D8B030D-6E8A-4147-A177-3AD203B41FA5}">
                      <a16:colId xmlns:a16="http://schemas.microsoft.com/office/drawing/2014/main" val="639641908"/>
                    </a:ext>
                  </a:extLst>
                </a:gridCol>
                <a:gridCol w="745814">
                  <a:extLst>
                    <a:ext uri="{9D8B030D-6E8A-4147-A177-3AD203B41FA5}">
                      <a16:colId xmlns:a16="http://schemas.microsoft.com/office/drawing/2014/main" val="3972879755"/>
                    </a:ext>
                  </a:extLst>
                </a:gridCol>
                <a:gridCol w="745814">
                  <a:extLst>
                    <a:ext uri="{9D8B030D-6E8A-4147-A177-3AD203B41FA5}">
                      <a16:colId xmlns:a16="http://schemas.microsoft.com/office/drawing/2014/main" val="3537530948"/>
                    </a:ext>
                  </a:extLst>
                </a:gridCol>
                <a:gridCol w="745814">
                  <a:extLst>
                    <a:ext uri="{9D8B030D-6E8A-4147-A177-3AD203B41FA5}">
                      <a16:colId xmlns:a16="http://schemas.microsoft.com/office/drawing/2014/main" val="3746584589"/>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0">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424732475"/>
      </p:ext>
    </p:extLst>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3729071">
                  <a:extLst>
                    <a:ext uri="{9D8B030D-6E8A-4147-A177-3AD203B41FA5}">
                      <a16:colId xmlns:a16="http://schemas.microsoft.com/office/drawing/2014/main" val="1249427694"/>
                    </a:ext>
                  </a:extLst>
                </a:gridCol>
                <a:gridCol w="3729071">
                  <a:extLst>
                    <a:ext uri="{9D8B030D-6E8A-4147-A177-3AD203B41FA5}">
                      <a16:colId xmlns:a16="http://schemas.microsoft.com/office/drawing/2014/main" val="2218987241"/>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2">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26298470"/>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Bodega Aurrera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6754824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32724">
                  <a:extLst>
                    <a:ext uri="{9D8B030D-6E8A-4147-A177-3AD203B41FA5}">
                      <a16:colId xmlns:a16="http://schemas.microsoft.com/office/drawing/2014/main" val="1249427694"/>
                    </a:ext>
                  </a:extLst>
                </a:gridCol>
                <a:gridCol w="532724">
                  <a:extLst>
                    <a:ext uri="{9D8B030D-6E8A-4147-A177-3AD203B41FA5}">
                      <a16:colId xmlns:a16="http://schemas.microsoft.com/office/drawing/2014/main" val="2218987241"/>
                    </a:ext>
                  </a:extLst>
                </a:gridCol>
                <a:gridCol w="532724">
                  <a:extLst>
                    <a:ext uri="{9D8B030D-6E8A-4147-A177-3AD203B41FA5}">
                      <a16:colId xmlns:a16="http://schemas.microsoft.com/office/drawing/2014/main" val="3054438620"/>
                    </a:ext>
                  </a:extLst>
                </a:gridCol>
                <a:gridCol w="532724">
                  <a:extLst>
                    <a:ext uri="{9D8B030D-6E8A-4147-A177-3AD203B41FA5}">
                      <a16:colId xmlns:a16="http://schemas.microsoft.com/office/drawing/2014/main" val="310395072"/>
                    </a:ext>
                  </a:extLst>
                </a:gridCol>
                <a:gridCol w="532724">
                  <a:extLst>
                    <a:ext uri="{9D8B030D-6E8A-4147-A177-3AD203B41FA5}">
                      <a16:colId xmlns:a16="http://schemas.microsoft.com/office/drawing/2014/main" val="3260695282"/>
                    </a:ext>
                  </a:extLst>
                </a:gridCol>
                <a:gridCol w="532724">
                  <a:extLst>
                    <a:ext uri="{9D8B030D-6E8A-4147-A177-3AD203B41FA5}">
                      <a16:colId xmlns:a16="http://schemas.microsoft.com/office/drawing/2014/main" val="1819053712"/>
                    </a:ext>
                  </a:extLst>
                </a:gridCol>
                <a:gridCol w="532724">
                  <a:extLst>
                    <a:ext uri="{9D8B030D-6E8A-4147-A177-3AD203B41FA5}">
                      <a16:colId xmlns:a16="http://schemas.microsoft.com/office/drawing/2014/main" val="639641908"/>
                    </a:ext>
                  </a:extLst>
                </a:gridCol>
                <a:gridCol w="532724">
                  <a:extLst>
                    <a:ext uri="{9D8B030D-6E8A-4147-A177-3AD203B41FA5}">
                      <a16:colId xmlns:a16="http://schemas.microsoft.com/office/drawing/2014/main" val="3972879755"/>
                    </a:ext>
                  </a:extLst>
                </a:gridCol>
                <a:gridCol w="532724">
                  <a:extLst>
                    <a:ext uri="{9D8B030D-6E8A-4147-A177-3AD203B41FA5}">
                      <a16:colId xmlns:a16="http://schemas.microsoft.com/office/drawing/2014/main" val="3537530948"/>
                    </a:ext>
                  </a:extLst>
                </a:gridCol>
                <a:gridCol w="532724">
                  <a:extLst>
                    <a:ext uri="{9D8B030D-6E8A-4147-A177-3AD203B41FA5}">
                      <a16:colId xmlns:a16="http://schemas.microsoft.com/office/drawing/2014/main" val="3746584589"/>
                    </a:ext>
                  </a:extLst>
                </a:gridCol>
                <a:gridCol w="532724">
                  <a:extLst>
                    <a:ext uri="{9D8B030D-6E8A-4147-A177-3AD203B41FA5}">
                      <a16:colId xmlns:a16="http://schemas.microsoft.com/office/drawing/2014/main" val="2480078238"/>
                    </a:ext>
                  </a:extLst>
                </a:gridCol>
                <a:gridCol w="532724">
                  <a:extLst>
                    <a:ext uri="{9D8B030D-6E8A-4147-A177-3AD203B41FA5}">
                      <a16:colId xmlns:a16="http://schemas.microsoft.com/office/drawing/2014/main" val="461482366"/>
                    </a:ext>
                  </a:extLst>
                </a:gridCol>
                <a:gridCol w="532724">
                  <a:extLst>
                    <a:ext uri="{9D8B030D-6E8A-4147-A177-3AD203B41FA5}">
                      <a16:colId xmlns:a16="http://schemas.microsoft.com/office/drawing/2014/main" val="3000128965"/>
                    </a:ext>
                  </a:extLst>
                </a:gridCol>
                <a:gridCol w="532724">
                  <a:extLst>
                    <a:ext uri="{9D8B030D-6E8A-4147-A177-3AD203B41FA5}">
                      <a16:colId xmlns:a16="http://schemas.microsoft.com/office/drawing/2014/main" val="223063630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777242344"/>
      </p:ext>
    </p:extLst>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658620419"/>
      </p:ext>
    </p:extLst>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91128349"/>
      </p:ext>
    </p:extLst>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140579787"/>
      </p:ext>
    </p:extLst>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Origin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81960528"/>
      </p:ext>
    </p:extLst>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Destination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491628">
                  <a:extLst>
                    <a:ext uri="{9D8B030D-6E8A-4147-A177-3AD203B41FA5}">
                      <a16:colId xmlns:a16="http://schemas.microsoft.com/office/drawing/2014/main" val="1249427694"/>
                    </a:ext>
                  </a:extLst>
                </a:gridCol>
                <a:gridCol w="1491628">
                  <a:extLst>
                    <a:ext uri="{9D8B030D-6E8A-4147-A177-3AD203B41FA5}">
                      <a16:colId xmlns:a16="http://schemas.microsoft.com/office/drawing/2014/main" val="2218987241"/>
                    </a:ext>
                  </a:extLst>
                </a:gridCol>
                <a:gridCol w="1491628">
                  <a:extLst>
                    <a:ext uri="{9D8B030D-6E8A-4147-A177-3AD203B41FA5}">
                      <a16:colId xmlns:a16="http://schemas.microsoft.com/office/drawing/2014/main" val="3054438620"/>
                    </a:ext>
                  </a:extLst>
                </a:gridCol>
                <a:gridCol w="1491628">
                  <a:extLst>
                    <a:ext uri="{9D8B030D-6E8A-4147-A177-3AD203B41FA5}">
                      <a16:colId xmlns:a16="http://schemas.microsoft.com/office/drawing/2014/main" val="310395072"/>
                    </a:ext>
                  </a:extLst>
                </a:gridCol>
                <a:gridCol w="1491628">
                  <a:extLst>
                    <a:ext uri="{9D8B030D-6E8A-4147-A177-3AD203B41FA5}">
                      <a16:colId xmlns:a16="http://schemas.microsoft.com/office/drawing/2014/main" val="326069528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5">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95935923"/>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Destination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15341235"/>
      </p:ext>
    </p:extLst>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No Spray Crema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932267">
                  <a:extLst>
                    <a:ext uri="{9D8B030D-6E8A-4147-A177-3AD203B41FA5}">
                      <a16:colId xmlns:a16="http://schemas.microsoft.com/office/drawing/2014/main" val="1249427694"/>
                    </a:ext>
                  </a:extLst>
                </a:gridCol>
                <a:gridCol w="932267">
                  <a:extLst>
                    <a:ext uri="{9D8B030D-6E8A-4147-A177-3AD203B41FA5}">
                      <a16:colId xmlns:a16="http://schemas.microsoft.com/office/drawing/2014/main" val="2218987241"/>
                    </a:ext>
                  </a:extLst>
                </a:gridCol>
                <a:gridCol w="932267">
                  <a:extLst>
                    <a:ext uri="{9D8B030D-6E8A-4147-A177-3AD203B41FA5}">
                      <a16:colId xmlns:a16="http://schemas.microsoft.com/office/drawing/2014/main" val="3054438620"/>
                    </a:ext>
                  </a:extLst>
                </a:gridCol>
                <a:gridCol w="932267">
                  <a:extLst>
                    <a:ext uri="{9D8B030D-6E8A-4147-A177-3AD203B41FA5}">
                      <a16:colId xmlns:a16="http://schemas.microsoft.com/office/drawing/2014/main" val="310395072"/>
                    </a:ext>
                  </a:extLst>
                </a:gridCol>
                <a:gridCol w="932267">
                  <a:extLst>
                    <a:ext uri="{9D8B030D-6E8A-4147-A177-3AD203B41FA5}">
                      <a16:colId xmlns:a16="http://schemas.microsoft.com/office/drawing/2014/main" val="3260695282"/>
                    </a:ext>
                  </a:extLst>
                </a:gridCol>
                <a:gridCol w="932267">
                  <a:extLst>
                    <a:ext uri="{9D8B030D-6E8A-4147-A177-3AD203B41FA5}">
                      <a16:colId xmlns:a16="http://schemas.microsoft.com/office/drawing/2014/main" val="1819053712"/>
                    </a:ext>
                  </a:extLst>
                </a:gridCol>
                <a:gridCol w="932267">
                  <a:extLst>
                    <a:ext uri="{9D8B030D-6E8A-4147-A177-3AD203B41FA5}">
                      <a16:colId xmlns:a16="http://schemas.microsoft.com/office/drawing/2014/main" val="639641908"/>
                    </a:ext>
                  </a:extLst>
                </a:gridCol>
                <a:gridCol w="932267">
                  <a:extLst>
                    <a:ext uri="{9D8B030D-6E8A-4147-A177-3AD203B41FA5}">
                      <a16:colId xmlns:a16="http://schemas.microsoft.com/office/drawing/2014/main" val="397287975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8">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005378891"/>
      </p:ext>
    </p:extLst>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No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060510077"/>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No Spray Gel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32590402"/>
      </p:ext>
    </p:extLst>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Edgewell Vs. Competition | Mi Bodega All Others | Spray Liquido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Edgewell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2521752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Sun Care | Walmart Supercenter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466133">
                  <a:extLst>
                    <a:ext uri="{9D8B030D-6E8A-4147-A177-3AD203B41FA5}">
                      <a16:colId xmlns:a16="http://schemas.microsoft.com/office/drawing/2014/main" val="1249427694"/>
                    </a:ext>
                  </a:extLst>
                </a:gridCol>
                <a:gridCol w="466133">
                  <a:extLst>
                    <a:ext uri="{9D8B030D-6E8A-4147-A177-3AD203B41FA5}">
                      <a16:colId xmlns:a16="http://schemas.microsoft.com/office/drawing/2014/main" val="2218987241"/>
                    </a:ext>
                  </a:extLst>
                </a:gridCol>
                <a:gridCol w="466133">
                  <a:extLst>
                    <a:ext uri="{9D8B030D-6E8A-4147-A177-3AD203B41FA5}">
                      <a16:colId xmlns:a16="http://schemas.microsoft.com/office/drawing/2014/main" val="3054438620"/>
                    </a:ext>
                  </a:extLst>
                </a:gridCol>
                <a:gridCol w="466133">
                  <a:extLst>
                    <a:ext uri="{9D8B030D-6E8A-4147-A177-3AD203B41FA5}">
                      <a16:colId xmlns:a16="http://schemas.microsoft.com/office/drawing/2014/main" val="310395072"/>
                    </a:ext>
                  </a:extLst>
                </a:gridCol>
                <a:gridCol w="466133">
                  <a:extLst>
                    <a:ext uri="{9D8B030D-6E8A-4147-A177-3AD203B41FA5}">
                      <a16:colId xmlns:a16="http://schemas.microsoft.com/office/drawing/2014/main" val="3260695282"/>
                    </a:ext>
                  </a:extLst>
                </a:gridCol>
                <a:gridCol w="466133">
                  <a:extLst>
                    <a:ext uri="{9D8B030D-6E8A-4147-A177-3AD203B41FA5}">
                      <a16:colId xmlns:a16="http://schemas.microsoft.com/office/drawing/2014/main" val="1819053712"/>
                    </a:ext>
                  </a:extLst>
                </a:gridCol>
                <a:gridCol w="466133">
                  <a:extLst>
                    <a:ext uri="{9D8B030D-6E8A-4147-A177-3AD203B41FA5}">
                      <a16:colId xmlns:a16="http://schemas.microsoft.com/office/drawing/2014/main" val="639641908"/>
                    </a:ext>
                  </a:extLst>
                </a:gridCol>
                <a:gridCol w="466133">
                  <a:extLst>
                    <a:ext uri="{9D8B030D-6E8A-4147-A177-3AD203B41FA5}">
                      <a16:colId xmlns:a16="http://schemas.microsoft.com/office/drawing/2014/main" val="3972879755"/>
                    </a:ext>
                  </a:extLst>
                </a:gridCol>
                <a:gridCol w="466133">
                  <a:extLst>
                    <a:ext uri="{9D8B030D-6E8A-4147-A177-3AD203B41FA5}">
                      <a16:colId xmlns:a16="http://schemas.microsoft.com/office/drawing/2014/main" val="3537530948"/>
                    </a:ext>
                  </a:extLst>
                </a:gridCol>
                <a:gridCol w="466133">
                  <a:extLst>
                    <a:ext uri="{9D8B030D-6E8A-4147-A177-3AD203B41FA5}">
                      <a16:colId xmlns:a16="http://schemas.microsoft.com/office/drawing/2014/main" val="3746584589"/>
                    </a:ext>
                  </a:extLst>
                </a:gridCol>
                <a:gridCol w="466133">
                  <a:extLst>
                    <a:ext uri="{9D8B030D-6E8A-4147-A177-3AD203B41FA5}">
                      <a16:colId xmlns:a16="http://schemas.microsoft.com/office/drawing/2014/main" val="2480078238"/>
                    </a:ext>
                  </a:extLst>
                </a:gridCol>
                <a:gridCol w="466133">
                  <a:extLst>
                    <a:ext uri="{9D8B030D-6E8A-4147-A177-3AD203B41FA5}">
                      <a16:colId xmlns:a16="http://schemas.microsoft.com/office/drawing/2014/main" val="461482366"/>
                    </a:ext>
                  </a:extLst>
                </a:gridCol>
                <a:gridCol w="466133">
                  <a:extLst>
                    <a:ext uri="{9D8B030D-6E8A-4147-A177-3AD203B41FA5}">
                      <a16:colId xmlns:a16="http://schemas.microsoft.com/office/drawing/2014/main" val="3000128965"/>
                    </a:ext>
                  </a:extLst>
                </a:gridCol>
                <a:gridCol w="466133">
                  <a:extLst>
                    <a:ext uri="{9D8B030D-6E8A-4147-A177-3AD203B41FA5}">
                      <a16:colId xmlns:a16="http://schemas.microsoft.com/office/drawing/2014/main" val="2230636300"/>
                    </a:ext>
                  </a:extLst>
                </a:gridCol>
                <a:gridCol w="466133">
                  <a:extLst>
                    <a:ext uri="{9D8B030D-6E8A-4147-A177-3AD203B41FA5}">
                      <a16:colId xmlns:a16="http://schemas.microsoft.com/office/drawing/2014/main" val="1384103314"/>
                    </a:ext>
                  </a:extLst>
                </a:gridCol>
                <a:gridCol w="466133">
                  <a:extLst>
                    <a:ext uri="{9D8B030D-6E8A-4147-A177-3AD203B41FA5}">
                      <a16:colId xmlns:a16="http://schemas.microsoft.com/office/drawing/2014/main" val="133870796"/>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6">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3870072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1048645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939162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058016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4594781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8523039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7614438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2250002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Bodega Aurrera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9375952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3742067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669600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Sun Care | Walmart Supercenter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0001162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Bodega Aurrera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60163595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Bodega Aurrera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59651927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8021631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94493661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Express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296938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57703779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9563332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Express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74319135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Express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10258964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2"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828682">
                  <a:extLst>
                    <a:ext uri="{9D8B030D-6E8A-4147-A177-3AD203B41FA5}">
                      <a16:colId xmlns:a16="http://schemas.microsoft.com/office/drawing/2014/main" val="1249427694"/>
                    </a:ext>
                  </a:extLst>
                </a:gridCol>
                <a:gridCol w="828682">
                  <a:extLst>
                    <a:ext uri="{9D8B030D-6E8A-4147-A177-3AD203B41FA5}">
                      <a16:colId xmlns:a16="http://schemas.microsoft.com/office/drawing/2014/main" val="2218987241"/>
                    </a:ext>
                  </a:extLst>
                </a:gridCol>
                <a:gridCol w="828682">
                  <a:extLst>
                    <a:ext uri="{9D8B030D-6E8A-4147-A177-3AD203B41FA5}">
                      <a16:colId xmlns:a16="http://schemas.microsoft.com/office/drawing/2014/main" val="3054438620"/>
                    </a:ext>
                  </a:extLst>
                </a:gridCol>
                <a:gridCol w="828682">
                  <a:extLst>
                    <a:ext uri="{9D8B030D-6E8A-4147-A177-3AD203B41FA5}">
                      <a16:colId xmlns:a16="http://schemas.microsoft.com/office/drawing/2014/main" val="310395072"/>
                    </a:ext>
                  </a:extLst>
                </a:gridCol>
                <a:gridCol w="828682">
                  <a:extLst>
                    <a:ext uri="{9D8B030D-6E8A-4147-A177-3AD203B41FA5}">
                      <a16:colId xmlns:a16="http://schemas.microsoft.com/office/drawing/2014/main" val="3260695282"/>
                    </a:ext>
                  </a:extLst>
                </a:gridCol>
                <a:gridCol w="828682">
                  <a:extLst>
                    <a:ext uri="{9D8B030D-6E8A-4147-A177-3AD203B41FA5}">
                      <a16:colId xmlns:a16="http://schemas.microsoft.com/office/drawing/2014/main" val="1819053712"/>
                    </a:ext>
                  </a:extLst>
                </a:gridCol>
                <a:gridCol w="828682">
                  <a:extLst>
                    <a:ext uri="{9D8B030D-6E8A-4147-A177-3AD203B41FA5}">
                      <a16:colId xmlns:a16="http://schemas.microsoft.com/office/drawing/2014/main" val="639641908"/>
                    </a:ext>
                  </a:extLst>
                </a:gridCol>
                <a:gridCol w="828682">
                  <a:extLst>
                    <a:ext uri="{9D8B030D-6E8A-4147-A177-3AD203B41FA5}">
                      <a16:colId xmlns:a16="http://schemas.microsoft.com/office/drawing/2014/main" val="3972879755"/>
                    </a:ext>
                  </a:extLst>
                </a:gridCol>
                <a:gridCol w="828682">
                  <a:extLst>
                    <a:ext uri="{9D8B030D-6E8A-4147-A177-3AD203B41FA5}">
                      <a16:colId xmlns:a16="http://schemas.microsoft.com/office/drawing/2014/main" val="353753094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9">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156218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Sun Care | Bodega Aurrera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3"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73703">
                  <a:extLst>
                    <a:ext uri="{9D8B030D-6E8A-4147-A177-3AD203B41FA5}">
                      <a16:colId xmlns:a16="http://schemas.microsoft.com/office/drawing/2014/main" val="1249427694"/>
                    </a:ext>
                  </a:extLst>
                </a:gridCol>
                <a:gridCol w="573703">
                  <a:extLst>
                    <a:ext uri="{9D8B030D-6E8A-4147-A177-3AD203B41FA5}">
                      <a16:colId xmlns:a16="http://schemas.microsoft.com/office/drawing/2014/main" val="2218987241"/>
                    </a:ext>
                  </a:extLst>
                </a:gridCol>
                <a:gridCol w="573703">
                  <a:extLst>
                    <a:ext uri="{9D8B030D-6E8A-4147-A177-3AD203B41FA5}">
                      <a16:colId xmlns:a16="http://schemas.microsoft.com/office/drawing/2014/main" val="3054438620"/>
                    </a:ext>
                  </a:extLst>
                </a:gridCol>
                <a:gridCol w="573703">
                  <a:extLst>
                    <a:ext uri="{9D8B030D-6E8A-4147-A177-3AD203B41FA5}">
                      <a16:colId xmlns:a16="http://schemas.microsoft.com/office/drawing/2014/main" val="310395072"/>
                    </a:ext>
                  </a:extLst>
                </a:gridCol>
                <a:gridCol w="573703">
                  <a:extLst>
                    <a:ext uri="{9D8B030D-6E8A-4147-A177-3AD203B41FA5}">
                      <a16:colId xmlns:a16="http://schemas.microsoft.com/office/drawing/2014/main" val="3260695282"/>
                    </a:ext>
                  </a:extLst>
                </a:gridCol>
                <a:gridCol w="573703">
                  <a:extLst>
                    <a:ext uri="{9D8B030D-6E8A-4147-A177-3AD203B41FA5}">
                      <a16:colId xmlns:a16="http://schemas.microsoft.com/office/drawing/2014/main" val="1819053712"/>
                    </a:ext>
                  </a:extLst>
                </a:gridCol>
                <a:gridCol w="573703">
                  <a:extLst>
                    <a:ext uri="{9D8B030D-6E8A-4147-A177-3AD203B41FA5}">
                      <a16:colId xmlns:a16="http://schemas.microsoft.com/office/drawing/2014/main" val="639641908"/>
                    </a:ext>
                  </a:extLst>
                </a:gridCol>
                <a:gridCol w="573703">
                  <a:extLst>
                    <a:ext uri="{9D8B030D-6E8A-4147-A177-3AD203B41FA5}">
                      <a16:colId xmlns:a16="http://schemas.microsoft.com/office/drawing/2014/main" val="3972879755"/>
                    </a:ext>
                  </a:extLst>
                </a:gridCol>
                <a:gridCol w="573703">
                  <a:extLst>
                    <a:ext uri="{9D8B030D-6E8A-4147-A177-3AD203B41FA5}">
                      <a16:colId xmlns:a16="http://schemas.microsoft.com/office/drawing/2014/main" val="3537530948"/>
                    </a:ext>
                  </a:extLst>
                </a:gridCol>
                <a:gridCol w="573703">
                  <a:extLst>
                    <a:ext uri="{9D8B030D-6E8A-4147-A177-3AD203B41FA5}">
                      <a16:colId xmlns:a16="http://schemas.microsoft.com/office/drawing/2014/main" val="3746584589"/>
                    </a:ext>
                  </a:extLst>
                </a:gridCol>
                <a:gridCol w="573703">
                  <a:extLst>
                    <a:ext uri="{9D8B030D-6E8A-4147-A177-3AD203B41FA5}">
                      <a16:colId xmlns:a16="http://schemas.microsoft.com/office/drawing/2014/main" val="2480078238"/>
                    </a:ext>
                  </a:extLst>
                </a:gridCol>
                <a:gridCol w="573703">
                  <a:extLst>
                    <a:ext uri="{9D8B030D-6E8A-4147-A177-3AD203B41FA5}">
                      <a16:colId xmlns:a16="http://schemas.microsoft.com/office/drawing/2014/main" val="461482366"/>
                    </a:ext>
                  </a:extLst>
                </a:gridCol>
                <a:gridCol w="573703">
                  <a:extLst>
                    <a:ext uri="{9D8B030D-6E8A-4147-A177-3AD203B41FA5}">
                      <a16:colId xmlns:a16="http://schemas.microsoft.com/office/drawing/2014/main" val="3000128965"/>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3">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4082251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32187033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Mi Bodega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5"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2486047">
                  <a:extLst>
                    <a:ext uri="{9D8B030D-6E8A-4147-A177-3AD203B41FA5}">
                      <a16:colId xmlns:a16="http://schemas.microsoft.com/office/drawing/2014/main" val="1249427694"/>
                    </a:ext>
                  </a:extLst>
                </a:gridCol>
                <a:gridCol w="2486047">
                  <a:extLst>
                    <a:ext uri="{9D8B030D-6E8A-4147-A177-3AD203B41FA5}">
                      <a16:colId xmlns:a16="http://schemas.microsoft.com/office/drawing/2014/main" val="2218987241"/>
                    </a:ext>
                  </a:extLst>
                </a:gridCol>
                <a:gridCol w="2486047">
                  <a:extLst>
                    <a:ext uri="{9D8B030D-6E8A-4147-A177-3AD203B41FA5}">
                      <a16:colId xmlns:a16="http://schemas.microsoft.com/office/drawing/2014/main" val="305443862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3">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189475970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01183184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Tanning Tanning Adults Cosmetics Spray Aceite 0 - 5 237Ml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237ML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399882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Mi Bodega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After Sun After Sun Adults Cosmetics Gel 0 - 5 240Ml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38662761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Mi Bodega | After Sun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After Sun After Sun Adults Cosmetics Gel 0 - 5 230Ml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230ML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228561091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0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678012">
                  <a:extLst>
                    <a:ext uri="{9D8B030D-6E8A-4147-A177-3AD203B41FA5}">
                      <a16:colId xmlns:a16="http://schemas.microsoft.com/office/drawing/2014/main" val="1249427694"/>
                    </a:ext>
                  </a:extLst>
                </a:gridCol>
                <a:gridCol w="678012">
                  <a:extLst>
                    <a:ext uri="{9D8B030D-6E8A-4147-A177-3AD203B41FA5}">
                      <a16:colId xmlns:a16="http://schemas.microsoft.com/office/drawing/2014/main" val="2218987241"/>
                    </a:ext>
                  </a:extLst>
                </a:gridCol>
                <a:gridCol w="678012">
                  <a:extLst>
                    <a:ext uri="{9D8B030D-6E8A-4147-A177-3AD203B41FA5}">
                      <a16:colId xmlns:a16="http://schemas.microsoft.com/office/drawing/2014/main" val="3054438620"/>
                    </a:ext>
                  </a:extLst>
                </a:gridCol>
                <a:gridCol w="678012">
                  <a:extLst>
                    <a:ext uri="{9D8B030D-6E8A-4147-A177-3AD203B41FA5}">
                      <a16:colId xmlns:a16="http://schemas.microsoft.com/office/drawing/2014/main" val="310395072"/>
                    </a:ext>
                  </a:extLst>
                </a:gridCol>
                <a:gridCol w="678012">
                  <a:extLst>
                    <a:ext uri="{9D8B030D-6E8A-4147-A177-3AD203B41FA5}">
                      <a16:colId xmlns:a16="http://schemas.microsoft.com/office/drawing/2014/main" val="3260695282"/>
                    </a:ext>
                  </a:extLst>
                </a:gridCol>
                <a:gridCol w="678012">
                  <a:extLst>
                    <a:ext uri="{9D8B030D-6E8A-4147-A177-3AD203B41FA5}">
                      <a16:colId xmlns:a16="http://schemas.microsoft.com/office/drawing/2014/main" val="1819053712"/>
                    </a:ext>
                  </a:extLst>
                </a:gridCol>
                <a:gridCol w="678012">
                  <a:extLst>
                    <a:ext uri="{9D8B030D-6E8A-4147-A177-3AD203B41FA5}">
                      <a16:colId xmlns:a16="http://schemas.microsoft.com/office/drawing/2014/main" val="639641908"/>
                    </a:ext>
                  </a:extLst>
                </a:gridCol>
                <a:gridCol w="678012">
                  <a:extLst>
                    <a:ext uri="{9D8B030D-6E8A-4147-A177-3AD203B41FA5}">
                      <a16:colId xmlns:a16="http://schemas.microsoft.com/office/drawing/2014/main" val="3972879755"/>
                    </a:ext>
                  </a:extLst>
                </a:gridCol>
                <a:gridCol w="678012">
                  <a:extLst>
                    <a:ext uri="{9D8B030D-6E8A-4147-A177-3AD203B41FA5}">
                      <a16:colId xmlns:a16="http://schemas.microsoft.com/office/drawing/2014/main" val="3537530948"/>
                    </a:ext>
                  </a:extLst>
                </a:gridCol>
                <a:gridCol w="678012">
                  <a:extLst>
                    <a:ext uri="{9D8B030D-6E8A-4147-A177-3AD203B41FA5}">
                      <a16:colId xmlns:a16="http://schemas.microsoft.com/office/drawing/2014/main" val="3746584589"/>
                    </a:ext>
                  </a:extLst>
                </a:gridCol>
                <a:gridCol w="678012">
                  <a:extLst>
                    <a:ext uri="{9D8B030D-6E8A-4147-A177-3AD203B41FA5}">
                      <a16:colId xmlns:a16="http://schemas.microsoft.com/office/drawing/2014/main" val="2480078238"/>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Island Sport Sunscreen Adults Sport Liquido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Other Sunscreen Adults Cosmetics Crema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Liquido 50+ 90Ml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Ozono Sunscreen Adults Cosmetics Spray Liquido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30 - 49 240Ml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Crema 50 120Ml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Sheer Touch Sunscreen Adults Cosmetics Liquido 30 - 49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Tanning Sunscreen Adults Cosmetics Spray Liquido 15 - 19 220Ml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90ML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69309434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Banana Boat Vs. Competition | Walmart Supercenter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0"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532724">
                  <a:extLst>
                    <a:ext uri="{9D8B030D-6E8A-4147-A177-3AD203B41FA5}">
                      <a16:colId xmlns:a16="http://schemas.microsoft.com/office/drawing/2014/main" val="1249427694"/>
                    </a:ext>
                  </a:extLst>
                </a:gridCol>
                <a:gridCol w="532724">
                  <a:extLst>
                    <a:ext uri="{9D8B030D-6E8A-4147-A177-3AD203B41FA5}">
                      <a16:colId xmlns:a16="http://schemas.microsoft.com/office/drawing/2014/main" val="2218987241"/>
                    </a:ext>
                  </a:extLst>
                </a:gridCol>
                <a:gridCol w="532724">
                  <a:extLst>
                    <a:ext uri="{9D8B030D-6E8A-4147-A177-3AD203B41FA5}">
                      <a16:colId xmlns:a16="http://schemas.microsoft.com/office/drawing/2014/main" val="3054438620"/>
                    </a:ext>
                  </a:extLst>
                </a:gridCol>
                <a:gridCol w="532724">
                  <a:extLst>
                    <a:ext uri="{9D8B030D-6E8A-4147-A177-3AD203B41FA5}">
                      <a16:colId xmlns:a16="http://schemas.microsoft.com/office/drawing/2014/main" val="310395072"/>
                    </a:ext>
                  </a:extLst>
                </a:gridCol>
                <a:gridCol w="532724">
                  <a:extLst>
                    <a:ext uri="{9D8B030D-6E8A-4147-A177-3AD203B41FA5}">
                      <a16:colId xmlns:a16="http://schemas.microsoft.com/office/drawing/2014/main" val="3260695282"/>
                    </a:ext>
                  </a:extLst>
                </a:gridCol>
                <a:gridCol w="532724">
                  <a:extLst>
                    <a:ext uri="{9D8B030D-6E8A-4147-A177-3AD203B41FA5}">
                      <a16:colId xmlns:a16="http://schemas.microsoft.com/office/drawing/2014/main" val="1819053712"/>
                    </a:ext>
                  </a:extLst>
                </a:gridCol>
                <a:gridCol w="532724">
                  <a:extLst>
                    <a:ext uri="{9D8B030D-6E8A-4147-A177-3AD203B41FA5}">
                      <a16:colId xmlns:a16="http://schemas.microsoft.com/office/drawing/2014/main" val="639641908"/>
                    </a:ext>
                  </a:extLst>
                </a:gridCol>
                <a:gridCol w="532724">
                  <a:extLst>
                    <a:ext uri="{9D8B030D-6E8A-4147-A177-3AD203B41FA5}">
                      <a16:colId xmlns:a16="http://schemas.microsoft.com/office/drawing/2014/main" val="3972879755"/>
                    </a:ext>
                  </a:extLst>
                </a:gridCol>
                <a:gridCol w="532724">
                  <a:extLst>
                    <a:ext uri="{9D8B030D-6E8A-4147-A177-3AD203B41FA5}">
                      <a16:colId xmlns:a16="http://schemas.microsoft.com/office/drawing/2014/main" val="3537530948"/>
                    </a:ext>
                  </a:extLst>
                </a:gridCol>
                <a:gridCol w="532724">
                  <a:extLst>
                    <a:ext uri="{9D8B030D-6E8A-4147-A177-3AD203B41FA5}">
                      <a16:colId xmlns:a16="http://schemas.microsoft.com/office/drawing/2014/main" val="3746584589"/>
                    </a:ext>
                  </a:extLst>
                </a:gridCol>
                <a:gridCol w="532724">
                  <a:extLst>
                    <a:ext uri="{9D8B030D-6E8A-4147-A177-3AD203B41FA5}">
                      <a16:colId xmlns:a16="http://schemas.microsoft.com/office/drawing/2014/main" val="2480078238"/>
                    </a:ext>
                  </a:extLst>
                </a:gridCol>
                <a:gridCol w="532724">
                  <a:extLst>
                    <a:ext uri="{9D8B030D-6E8A-4147-A177-3AD203B41FA5}">
                      <a16:colId xmlns:a16="http://schemas.microsoft.com/office/drawing/2014/main" val="461482366"/>
                    </a:ext>
                  </a:extLst>
                </a:gridCol>
                <a:gridCol w="532724">
                  <a:extLst>
                    <a:ext uri="{9D8B030D-6E8A-4147-A177-3AD203B41FA5}">
                      <a16:colId xmlns:a16="http://schemas.microsoft.com/office/drawing/2014/main" val="3000128965"/>
                    </a:ext>
                  </a:extLst>
                </a:gridCol>
                <a:gridCol w="532724">
                  <a:extLst>
                    <a:ext uri="{9D8B030D-6E8A-4147-A177-3AD203B41FA5}">
                      <a16:colId xmlns:a16="http://schemas.microsoft.com/office/drawing/2014/main" val="2230636300"/>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14">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Banana Boat</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Advanced Protection Sunscreen Adults Cosmetics Liquido 50+ 240Ml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Cosmetics Spray Liquido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Aqua Protect Sunscreen Adults Sport Crema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50+ 170Ml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Banded Pack Banded Pack 2X Sunscreen Multi 50+ 236Ml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Cosmetics Spray Crema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Dry Balance Sunscreen Adults Sport Spray Liquido 50 220Ml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Kids Sport Sunscreen Kids Cosmetics Crema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Cosmetics Locion 50 60Ml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Adults Sport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Mineral Sunscreen Kids Cosmetics Locion 50 180Ml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Banana Boat Ultra Sunscreen Adults Sport Roll-On 60+ 75Ml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170ML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236ML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220ML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60ML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180ML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75ML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97431147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Beauty Care Vs. Competition | Walmart Supercenter Origin | Sunscreen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4"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1864535">
                  <a:extLst>
                    <a:ext uri="{9D8B030D-6E8A-4147-A177-3AD203B41FA5}">
                      <a16:colId xmlns:a16="http://schemas.microsoft.com/office/drawing/2014/main" val="1249427694"/>
                    </a:ext>
                  </a:extLst>
                </a:gridCol>
                <a:gridCol w="1864535">
                  <a:extLst>
                    <a:ext uri="{9D8B030D-6E8A-4147-A177-3AD203B41FA5}">
                      <a16:colId xmlns:a16="http://schemas.microsoft.com/office/drawing/2014/main" val="2218987241"/>
                    </a:ext>
                  </a:extLst>
                </a:gridCol>
                <a:gridCol w="1864535">
                  <a:extLst>
                    <a:ext uri="{9D8B030D-6E8A-4147-A177-3AD203B41FA5}">
                      <a16:colId xmlns:a16="http://schemas.microsoft.com/office/drawing/2014/main" val="3054438620"/>
                    </a:ext>
                  </a:extLst>
                </a:gridCol>
                <a:gridCol w="1864535">
                  <a:extLst>
                    <a:ext uri="{9D8B030D-6E8A-4147-A177-3AD203B41FA5}">
                      <a16:colId xmlns:a16="http://schemas.microsoft.com/office/drawing/2014/main" val="310395072"/>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gridSpan="4">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tc hMerge="1">
                  <a:txBody>
                    <a:bodyPr/>
                    <a:lstStyle/>
                    <a:p>
                      <a:pPr algn="ctr">
                        <a:defRPr>
                          <a:latin typeface="Nexa Bold"/>
                        </a:defRPr>
                      </a:pPr>
                      <a:r>
                        <a:rPr sz="800" b="1"/>
                        <a:t>Beauty Care</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15 - 19 100Ml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Antioxidant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Matte Sunscreen Adults Cosmetics Liquido 30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Beauty Care Sensitive Sunscreen Adults Cosmetics Liquido 50+ 50Ml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100ML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50ML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428404260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2CAFD-71C9-C909-DA21-3A0D1D0FD18D}"/>
            </a:ext>
          </a:extLst>
        </p:cNvPr>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03BF8DD0-41D1-8E5F-8194-83DB7CBBF23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graphicFrame>
        <p:nvGraphicFramePr>
          <p:cNvPr id="9" name="C2">
            <a:extLst>
              <a:ext uri="{FF2B5EF4-FFF2-40B4-BE49-F238E27FC236}">
                <a16:creationId xmlns:a16="http://schemas.microsoft.com/office/drawing/2014/main" id="{8E879178-1F59-6686-C3DC-28F2532BD61B}"/>
              </a:ext>
            </a:extLst>
          </p:cNvPr>
          <p:cNvGraphicFramePr/>
          <p:nvPr/>
        </p:nvGraphicFramePr>
        <p:xfrm>
          <a:off x="734245" y="1144554"/>
          <a:ext cx="7920240" cy="2187110"/>
        </p:xfrm>
        <a:graphic>
          <a:graphicData uri="http://schemas.openxmlformats.org/drawingml/2006/chart">
            <c:chart xmlns:c="http://schemas.openxmlformats.org/drawingml/2006/chart" xmlns:r="http://schemas.openxmlformats.org/officeDocument/2006/relationships" r:id="rId5"/>
          </a:graphicData>
        </a:graphic>
      </p:graphicFrame>
      <p:sp>
        <p:nvSpPr>
          <p:cNvPr id="14" name="Date Placeholder 13">
            <a:extLst>
              <a:ext uri="{FF2B5EF4-FFF2-40B4-BE49-F238E27FC236}">
                <a16:creationId xmlns:a16="http://schemas.microsoft.com/office/drawing/2014/main" id="{E591B4F0-1CF5-CA1B-B4CB-0E8CC1780608}"/>
              </a:ext>
            </a:extLst>
          </p:cNvPr>
          <p:cNvSpPr>
            <a:spLocks noGrp="1"/>
          </p:cNvSpPr>
          <p:nvPr>
            <p:ph type="dt" sz="half" idx="14"/>
          </p:nvPr>
        </p:nvSpPr>
        <p:spPr>
          <a:xfrm>
            <a:off x="8082390" y="4972050"/>
            <a:ext cx="557609" cy="171450"/>
          </a:xfrm>
        </p:spPr>
        <p:txBody>
          <a:bodyPr/>
          <a:lstStyle/>
          <a:p>
            <a:pPr lvl="0"/>
            <a:fld id="{793BD724-1C5F-41CF-A4A5-8EC5672BB753}" type="datetime1">
              <a:rPr lang="en-US" noProof="0" smtClean="0"/>
              <a:pPr lvl="0"/>
              <a:t>7/6/2025</a:t>
            </a:fld>
            <a:endParaRPr lang="en-US" noProof="0"/>
          </a:p>
        </p:txBody>
      </p:sp>
      <p:sp>
        <p:nvSpPr>
          <p:cNvPr id="26" name="Footer Placeholder 25">
            <a:extLst>
              <a:ext uri="{FF2B5EF4-FFF2-40B4-BE49-F238E27FC236}">
                <a16:creationId xmlns:a16="http://schemas.microsoft.com/office/drawing/2014/main" id="{5074EAF0-2B5A-52E7-3F50-ABD90C086E52}"/>
              </a:ext>
            </a:extLst>
          </p:cNvPr>
          <p:cNvSpPr>
            <a:spLocks noGrp="1"/>
          </p:cNvSpPr>
          <p:nvPr>
            <p:ph type="ftr" sz="quarter" idx="15"/>
          </p:nvPr>
        </p:nvSpPr>
        <p:spPr>
          <a:xfrm>
            <a:off x="546969" y="4970700"/>
            <a:ext cx="6451742" cy="174151"/>
          </a:xfrm>
        </p:spPr>
        <p:txBody>
          <a:bodyPr/>
          <a:lstStyle/>
          <a:p>
            <a:pPr lvl="0"/>
            <a:endParaRPr lang="en-US" noProof="0"/>
          </a:p>
        </p:txBody>
      </p:sp>
      <p:sp>
        <p:nvSpPr>
          <p:cNvPr id="16" name="Slide Number Placeholder 15">
            <a:extLst>
              <a:ext uri="{FF2B5EF4-FFF2-40B4-BE49-F238E27FC236}">
                <a16:creationId xmlns:a16="http://schemas.microsoft.com/office/drawing/2014/main" id="{43F9C070-2BE7-4ED4-0CEA-531F3A3F4EF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5" name="Text Placeholder 4">
            <a:extLst>
              <a:ext uri="{FF2B5EF4-FFF2-40B4-BE49-F238E27FC236}">
                <a16:creationId xmlns:a16="http://schemas.microsoft.com/office/drawing/2014/main" id="{5D2F266D-0B8C-1B64-2F44-E1A3823867D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6" name="Text Placeholder 5">
            <a:extLst>
              <a:ext uri="{FF2B5EF4-FFF2-40B4-BE49-F238E27FC236}">
                <a16:creationId xmlns:a16="http://schemas.microsoft.com/office/drawing/2014/main" id="{33EB2AEF-1DAB-7B75-2A86-3B816707D713}"/>
              </a:ext>
            </a:extLst>
          </p:cNvPr>
          <p:cNvSpPr>
            <a:spLocks noGrp="1"/>
          </p:cNvSpPr>
          <p:nvPr>
            <p:ph type="body" sz="quarter" idx="18"/>
          </p:nvPr>
        </p:nvSpPr>
        <p:spPr>
          <a:xfrm>
            <a:off x="503238" y="774000"/>
            <a:ext cx="8136762" cy="360000"/>
          </a:xfrm>
          <a:ln>
            <a:noFill/>
          </a:ln>
        </p:spPr>
        <p:txBody>
          <a:bodyPr>
            <a:normAutofit/>
          </a:bodyPr>
          <a:lstStyle/>
          <a:p>
            <a:pPr>
              <a:defRPr sz="1200">
                <a:latin typeface="Nexa (Headings)"/>
              </a:defRPr>
            </a:pPr>
            <a:r>
              <a:t>Price Point Distribution | Hawaiian Tropic Vs. Competition | Walmart Supercenter Origin | Tanning | P3M</a:t>
            </a:r>
          </a:p>
        </p:txBody>
      </p:sp>
      <p:sp>
        <p:nvSpPr>
          <p:cNvPr id="3" name="Title 2">
            <a:extLst>
              <a:ext uri="{FF2B5EF4-FFF2-40B4-BE49-F238E27FC236}">
                <a16:creationId xmlns:a16="http://schemas.microsoft.com/office/drawing/2014/main" id="{E513D433-19DD-D5B6-8283-32265814B1FB}"/>
              </a:ext>
            </a:extLst>
          </p:cNvPr>
          <p:cNvSpPr>
            <a:spLocks noGrp="1"/>
          </p:cNvSpPr>
          <p:nvPr>
            <p:ph type="title"/>
          </p:nvPr>
        </p:nvSpPr>
        <p:spPr>
          <a:xfrm>
            <a:off x="504000" y="-1"/>
            <a:ext cx="8136000" cy="771525"/>
          </a:xfrm>
          <a:noFill/>
          <a:ln>
            <a:noFill/>
          </a:ln>
        </p:spPr>
        <p:txBody>
          <a:bodyPr vert="horz">
            <a:normAutofit/>
          </a:bodyPr>
          <a:lstStyle/>
          <a:p>
            <a:r>
              <a:rPr lang="en-GB" dirty="0">
                <a:highlight>
                  <a:srgbClr val="FFFF00"/>
                </a:highlight>
              </a:rPr>
              <a:t>Price Point Comparison Analysis by Product</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4" name="Table 3">
            <a:extLst>
              <a:ext uri="{FF2B5EF4-FFF2-40B4-BE49-F238E27FC236}">
                <a16:creationId xmlns:a16="http://schemas.microsoft.com/office/drawing/2014/main" id="{F205D3B5-C8C0-09EE-943F-3EBA29593FB0}"/>
              </a:ext>
            </a:extLst>
          </p:cNvPr>
          <p:cNvGraphicFramePr>
            <a:graphicFrameLocks noGrp="1"/>
          </p:cNvGraphicFramePr>
          <p:nvPr>
            <p:extLst>
              <p:ext uri="{D42A27DB-BD31-4B8C-83A1-F6EECF244321}">
                <p14:modId xmlns:p14="http://schemas.microsoft.com/office/powerpoint/2010/main" val="930054151"/>
              </p:ext>
            </p:extLst>
          </p:nvPr>
        </p:nvGraphicFramePr>
        <p:xfrm>
          <a:off x="521491" y="3320060"/>
          <a:ext cx="8129016" cy="1259373"/>
        </p:xfrm>
        <a:graphic>
          <a:graphicData uri="http://schemas.openxmlformats.org/drawingml/2006/table">
            <a:tbl>
              <a:tblPr firstRow="1" bandRow="1"/>
              <a:tblGrid>
                <a:gridCol w="670874">
                  <a:extLst>
                    <a:ext uri="{9D8B030D-6E8A-4147-A177-3AD203B41FA5}">
                      <a16:colId xmlns:a16="http://schemas.microsoft.com/office/drawing/2014/main" val="2003688499"/>
                    </a:ext>
                  </a:extLst>
                </a:gridCol>
                <a:gridCol w="7458142">
                  <a:extLst>
                    <a:ext uri="{9D8B030D-6E8A-4147-A177-3AD203B41FA5}">
                      <a16:colId xmlns:a16="http://schemas.microsoft.com/office/drawing/2014/main" val="1249427694"/>
                    </a:ext>
                  </a:extLst>
                </a:gridCol>
              </a:tblGrid>
              <a:tr h="291113">
                <a:tc>
                  <a:txBody>
                    <a:bodyPr/>
                    <a:lstStyle/>
                    <a:p>
                      <a:pPr algn="l" fontAlgn="t"/>
                      <a:r>
                        <a:rPr lang="en-AE" sz="1100" b="0" i="0" u="none" strike="noStrike">
                          <a:solidFill>
                            <a:srgbClr val="000000"/>
                          </a:solidFill>
                          <a:effectLst/>
                          <a:latin typeface="+mj-lt"/>
                        </a:rPr>
                        <a:t> </a:t>
                      </a:r>
                    </a:p>
                  </a:txBody>
                  <a:tcPr marL="5687" marR="5687"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800" b="1"/>
                        <a:t>Hawaiian Tropic</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EDDDD"/>
                    </a:solidFill>
                  </a:tcPr>
                </a:tc>
                <a:extLst>
                  <a:ext uri="{0D108BD9-81ED-4DB2-BD59-A6C34878D82A}">
                    <a16:rowId xmlns:a16="http://schemas.microsoft.com/office/drawing/2014/main" val="1161554899"/>
                  </a:ext>
                </a:extLst>
              </a:tr>
              <a:tr h="530377">
                <a:tc>
                  <a:txBody>
                    <a:bodyPr/>
                    <a:lstStyle/>
                    <a:p>
                      <a:pPr algn="l" fontAlgn="t"/>
                      <a:r>
                        <a:rPr lang="en-AE" sz="1100" b="0" i="0" u="none" strike="noStrike">
                          <a:solidFill>
                            <a:srgbClr val="000000"/>
                          </a:solidFill>
                          <a:effectLst/>
                          <a:latin typeface="+mj-lt"/>
                        </a:rPr>
                        <a:t> </a:t>
                      </a:r>
                    </a:p>
                  </a:txBody>
                  <a:tcPr marL="27000" marR="27000" marT="5687"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ld"/>
                        </a:defRPr>
                      </a:pPr>
                      <a:r>
                        <a:rPr sz="600" b="1"/>
                        <a:t>Edgewell Hawaiian Tropic Carrot Tanning Adults Cosmetics Crema 10 - 14 240Ml</a:t>
                      </a:r>
                    </a:p>
                  </a:txBody>
                  <a:tcPr marL="27000" marR="27000"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extLst>
                  <a:ext uri="{0D108BD9-81ED-4DB2-BD59-A6C34878D82A}">
                    <a16:rowId xmlns:a16="http://schemas.microsoft.com/office/drawing/2014/main" val="2195265956"/>
                  </a:ext>
                </a:extLst>
              </a:tr>
              <a:tr h="217889">
                <a:tc>
                  <a:txBody>
                    <a:bodyPr/>
                    <a:lstStyle/>
                    <a:p>
                      <a:pPr algn="ctr" rtl="0" fontAlgn="ctr"/>
                      <a:r>
                        <a:rPr lang="en-US" sz="600" b="0" i="0" u="none" strike="noStrike">
                          <a:solidFill>
                            <a:srgbClr val="575555"/>
                          </a:solidFill>
                          <a:effectLst/>
                          <a:latin typeface="Nexa Bold" panose="00000800000000000000" pitchFamily="2" charset="0"/>
                        </a:rPr>
                        <a:t>Total Size (g)</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240ML</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329575192"/>
                  </a:ext>
                </a:extLst>
              </a:tr>
              <a:tr h="219994">
                <a:tc>
                  <a:txBody>
                    <a:bodyPr/>
                    <a:lstStyle/>
                    <a:p>
                      <a:pPr>
                        <a:defRPr>
                          <a:latin typeface="Nexa (Headings)"/>
                        </a:defRPr>
                      </a:pPr>
                      <a:r>
                        <a:rPr sz="600" b="1"/>
                        <a:t>Scraped Av. Price/kg ($)</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DDDD"/>
                    </a:solidFill>
                  </a:tcPr>
                </a:tc>
                <a:tc>
                  <a:txBody>
                    <a:bodyPr/>
                    <a:lstStyle/>
                    <a:p>
                      <a:pPr algn="ctr">
                        <a:defRPr>
                          <a:latin typeface="Nexa Book"/>
                        </a:defRPr>
                      </a:pPr>
                      <a:r>
                        <a:rPr sz="700" b="0"/>
                        <a:t>0.0</a:t>
                      </a:r>
                    </a:p>
                  </a:txBody>
                  <a:tcPr marL="5687" marR="5687" marT="5687"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F2F2"/>
                    </a:solidFill>
                  </a:tcPr>
                </a:tc>
                <a:extLst>
                  <a:ext uri="{0D108BD9-81ED-4DB2-BD59-A6C34878D82A}">
                    <a16:rowId xmlns:a16="http://schemas.microsoft.com/office/drawing/2014/main" val="1721616674"/>
                  </a:ext>
                </a:extLst>
              </a:tr>
            </a:tbl>
          </a:graphicData>
        </a:graphic>
      </p:graphicFrame>
      <p:sp>
        <p:nvSpPr>
          <p:cNvPr id="7" name="TextBox 6">
            <a:extLst>
              <a:ext uri="{FF2B5EF4-FFF2-40B4-BE49-F238E27FC236}">
                <a16:creationId xmlns:a16="http://schemas.microsoft.com/office/drawing/2014/main" id="{DD1E5C81-1B89-6FDB-0333-A98486149C5B}"/>
              </a:ext>
            </a:extLst>
          </p:cNvPr>
          <p:cNvSpPr txBox="1"/>
          <p:nvPr/>
        </p:nvSpPr>
        <p:spPr>
          <a:xfrm>
            <a:off x="539750" y="1036028"/>
            <a:ext cx="323579" cy="546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Scraped Av. Price/Unit ($)</a:t>
            </a:r>
          </a:p>
        </p:txBody>
      </p:sp>
    </p:spTree>
    <p:extLst>
      <p:ext uri="{BB962C8B-B14F-4D97-AF65-F5344CB8AC3E}">
        <p14:creationId xmlns:p14="http://schemas.microsoft.com/office/powerpoint/2010/main" val="72876276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80726F4B-CCCE-4FD7-AEEC-E1B68F2D26F5}">
  <ds:schemaRefs>
    <ds:schemaRef ds:uri="http://schemas.microsoft.com/sharepoint/v3/contenttype/forms"/>
  </ds:schemaRefs>
</ds:datastoreItem>
</file>

<file path=customXml/itemProps2.xml><?xml version="1.0" encoding="utf-8"?>
<ds:datastoreItem xmlns:ds="http://schemas.openxmlformats.org/officeDocument/2006/customXml" ds:itemID="{4DAD8CDA-E8B3-4E61-898C-45F4951EF008}">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6DE5052-E9D7-46E7-8537-D0DDAF09064B}">
  <ds:schemaRefs>
    <ds:schemaRef ds:uri="0ad93b7f-b0cd-4c46-aaaf-ff14495948cf"/>
    <ds:schemaRef ds:uri="474cf4e4-8a51-432b-9e1b-0ea607ac38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29</TotalTime>
  <Words>102054</Words>
  <Application>Microsoft Office PowerPoint</Application>
  <PresentationFormat>On-screen Show (16:9)</PresentationFormat>
  <Paragraphs>51726</Paragraphs>
  <Slides>699</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699</vt:i4>
      </vt:variant>
    </vt:vector>
  </HeadingPairs>
  <TitlesOfParts>
    <vt:vector size="708" baseType="lpstr">
      <vt:lpstr>Aptos</vt:lpstr>
      <vt:lpstr>Arial</vt:lpstr>
      <vt:lpstr>Nexa</vt:lpstr>
      <vt:lpstr>Nexa Bold</vt:lpstr>
      <vt:lpstr>Nexa Book</vt:lpstr>
      <vt:lpstr>Nexa Book Italic</vt:lpstr>
      <vt:lpstr>Open Sans</vt:lpstr>
      <vt:lpstr>PricingOne Light Template Oct 2024</vt:lpstr>
      <vt:lpstr>think-cell Slide</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lpstr>Price Point Comparison Analysis by Product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Sophie  ZIMMERMANN</dc:creator>
  <cp:lastModifiedBy>Salma ANANY</cp:lastModifiedBy>
  <cp:revision>40</cp:revision>
  <dcterms:created xsi:type="dcterms:W3CDTF">2024-07-05T14:56:51Z</dcterms:created>
  <dcterms:modified xsi:type="dcterms:W3CDTF">2025-07-06T08:51:34Z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